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81" r:id="rId1"/>
  </p:sldMasterIdLst>
  <p:notesMasterIdLst>
    <p:notesMasterId r:id="rId166"/>
  </p:notesMasterIdLst>
  <p:sldIdLst>
    <p:sldId id="461" r:id="rId2"/>
    <p:sldId id="462" r:id="rId3"/>
    <p:sldId id="276" r:id="rId4"/>
    <p:sldId id="439" r:id="rId5"/>
    <p:sldId id="422" r:id="rId6"/>
    <p:sldId id="287" r:id="rId7"/>
    <p:sldId id="288" r:id="rId8"/>
    <p:sldId id="289" r:id="rId9"/>
    <p:sldId id="290" r:id="rId10"/>
    <p:sldId id="318" r:id="rId11"/>
    <p:sldId id="291" r:id="rId12"/>
    <p:sldId id="292" r:id="rId13"/>
    <p:sldId id="293" r:id="rId14"/>
    <p:sldId id="294" r:id="rId15"/>
    <p:sldId id="295" r:id="rId16"/>
    <p:sldId id="296" r:id="rId17"/>
    <p:sldId id="297" r:id="rId18"/>
    <p:sldId id="377" r:id="rId19"/>
    <p:sldId id="298" r:id="rId20"/>
    <p:sldId id="441" r:id="rId21"/>
    <p:sldId id="301" r:id="rId22"/>
    <p:sldId id="303" r:id="rId23"/>
    <p:sldId id="302" r:id="rId24"/>
    <p:sldId id="304" r:id="rId25"/>
    <p:sldId id="428" r:id="rId26"/>
    <p:sldId id="374" r:id="rId27"/>
    <p:sldId id="375" r:id="rId28"/>
    <p:sldId id="405" r:id="rId29"/>
    <p:sldId id="406" r:id="rId30"/>
    <p:sldId id="407" r:id="rId31"/>
    <p:sldId id="408" r:id="rId32"/>
    <p:sldId id="410" r:id="rId33"/>
    <p:sldId id="411" r:id="rId34"/>
    <p:sldId id="412" r:id="rId35"/>
    <p:sldId id="414" r:id="rId36"/>
    <p:sldId id="415" r:id="rId37"/>
    <p:sldId id="416" r:id="rId38"/>
    <p:sldId id="417" r:id="rId39"/>
    <p:sldId id="418" r:id="rId40"/>
    <p:sldId id="419" r:id="rId41"/>
    <p:sldId id="378" r:id="rId42"/>
    <p:sldId id="305" r:id="rId43"/>
    <p:sldId id="315" r:id="rId44"/>
    <p:sldId id="317" r:id="rId45"/>
    <p:sldId id="277" r:id="rId46"/>
    <p:sldId id="307" r:id="rId47"/>
    <p:sldId id="306" r:id="rId48"/>
    <p:sldId id="379" r:id="rId49"/>
    <p:sldId id="423" r:id="rId50"/>
    <p:sldId id="424" r:id="rId51"/>
    <p:sldId id="442" r:id="rId52"/>
    <p:sldId id="426" r:id="rId53"/>
    <p:sldId id="427" r:id="rId54"/>
    <p:sldId id="386" r:id="rId55"/>
    <p:sldId id="387" r:id="rId56"/>
    <p:sldId id="388" r:id="rId57"/>
    <p:sldId id="389" r:id="rId58"/>
    <p:sldId id="390" r:id="rId59"/>
    <p:sldId id="391" r:id="rId60"/>
    <p:sldId id="393" r:id="rId61"/>
    <p:sldId id="392" r:id="rId62"/>
    <p:sldId id="320" r:id="rId63"/>
    <p:sldId id="394" r:id="rId64"/>
    <p:sldId id="395" r:id="rId65"/>
    <p:sldId id="321" r:id="rId66"/>
    <p:sldId id="322" r:id="rId67"/>
    <p:sldId id="429" r:id="rId68"/>
    <p:sldId id="323" r:id="rId69"/>
    <p:sldId id="324" r:id="rId70"/>
    <p:sldId id="325" r:id="rId71"/>
    <p:sldId id="367" r:id="rId72"/>
    <p:sldId id="326" r:id="rId73"/>
    <p:sldId id="366" r:id="rId74"/>
    <p:sldId id="327" r:id="rId75"/>
    <p:sldId id="421" r:id="rId76"/>
    <p:sldId id="329" r:id="rId77"/>
    <p:sldId id="330" r:id="rId78"/>
    <p:sldId id="331" r:id="rId79"/>
    <p:sldId id="332" r:id="rId80"/>
    <p:sldId id="334" r:id="rId81"/>
    <p:sldId id="335" r:id="rId82"/>
    <p:sldId id="336" r:id="rId83"/>
    <p:sldId id="337" r:id="rId84"/>
    <p:sldId id="338" r:id="rId85"/>
    <p:sldId id="339" r:id="rId86"/>
    <p:sldId id="340" r:id="rId87"/>
    <p:sldId id="341" r:id="rId88"/>
    <p:sldId id="342" r:id="rId89"/>
    <p:sldId id="343" r:id="rId90"/>
    <p:sldId id="344" r:id="rId91"/>
    <p:sldId id="345" r:id="rId92"/>
    <p:sldId id="346" r:id="rId93"/>
    <p:sldId id="438" r:id="rId94"/>
    <p:sldId id="431" r:id="rId95"/>
    <p:sldId id="347" r:id="rId96"/>
    <p:sldId id="430" r:id="rId97"/>
    <p:sldId id="432" r:id="rId98"/>
    <p:sldId id="433" r:id="rId99"/>
    <p:sldId id="434" r:id="rId100"/>
    <p:sldId id="435" r:id="rId101"/>
    <p:sldId id="436" r:id="rId102"/>
    <p:sldId id="362" r:id="rId103"/>
    <p:sldId id="348" r:id="rId104"/>
    <p:sldId id="349" r:id="rId105"/>
    <p:sldId id="351" r:id="rId106"/>
    <p:sldId id="353" r:id="rId107"/>
    <p:sldId id="402" r:id="rId108"/>
    <p:sldId id="399" r:id="rId109"/>
    <p:sldId id="400" r:id="rId110"/>
    <p:sldId id="443" r:id="rId111"/>
    <p:sldId id="437" r:id="rId112"/>
    <p:sldId id="369" r:id="rId113"/>
    <p:sldId id="368" r:id="rId114"/>
    <p:sldId id="463" r:id="rId115"/>
    <p:sldId id="464" r:id="rId116"/>
    <p:sldId id="465" r:id="rId117"/>
    <p:sldId id="466" r:id="rId118"/>
    <p:sldId id="467" r:id="rId119"/>
    <p:sldId id="468" r:id="rId120"/>
    <p:sldId id="469" r:id="rId121"/>
    <p:sldId id="470" r:id="rId122"/>
    <p:sldId id="471" r:id="rId123"/>
    <p:sldId id="472" r:id="rId124"/>
    <p:sldId id="473" r:id="rId125"/>
    <p:sldId id="474" r:id="rId126"/>
    <p:sldId id="475" r:id="rId127"/>
    <p:sldId id="476" r:id="rId128"/>
    <p:sldId id="477" r:id="rId129"/>
    <p:sldId id="478" r:id="rId130"/>
    <p:sldId id="479" r:id="rId131"/>
    <p:sldId id="480" r:id="rId132"/>
    <p:sldId id="481" r:id="rId133"/>
    <p:sldId id="482" r:id="rId134"/>
    <p:sldId id="483" r:id="rId135"/>
    <p:sldId id="484" r:id="rId136"/>
    <p:sldId id="485" r:id="rId137"/>
    <p:sldId id="486" r:id="rId138"/>
    <p:sldId id="487" r:id="rId139"/>
    <p:sldId id="488" r:id="rId140"/>
    <p:sldId id="489" r:id="rId141"/>
    <p:sldId id="490" r:id="rId142"/>
    <p:sldId id="491" r:id="rId143"/>
    <p:sldId id="492" r:id="rId144"/>
    <p:sldId id="493" r:id="rId145"/>
    <p:sldId id="494" r:id="rId146"/>
    <p:sldId id="495" r:id="rId147"/>
    <p:sldId id="496" r:id="rId148"/>
    <p:sldId id="497" r:id="rId149"/>
    <p:sldId id="498" r:id="rId150"/>
    <p:sldId id="499" r:id="rId151"/>
    <p:sldId id="500" r:id="rId152"/>
    <p:sldId id="501" r:id="rId153"/>
    <p:sldId id="502" r:id="rId154"/>
    <p:sldId id="503" r:id="rId155"/>
    <p:sldId id="504" r:id="rId156"/>
    <p:sldId id="505" r:id="rId157"/>
    <p:sldId id="506" r:id="rId158"/>
    <p:sldId id="507" r:id="rId159"/>
    <p:sldId id="508" r:id="rId160"/>
    <p:sldId id="509" r:id="rId161"/>
    <p:sldId id="510" r:id="rId162"/>
    <p:sldId id="511" r:id="rId163"/>
    <p:sldId id="512" r:id="rId164"/>
    <p:sldId id="513" r:id="rId165"/>
  </p:sldIdLst>
  <p:sldSz cx="9144000" cy="6858000" type="screen4x3"/>
  <p:notesSz cx="7010400" cy="9296400"/>
  <p:defaultTextStyle>
    <a:defPPr>
      <a:defRPr lang="zh-HK"/>
    </a:defPPr>
    <a:lvl1pPr algn="l" rtl="0" fontAlgn="base">
      <a:spcBef>
        <a:spcPct val="0"/>
      </a:spcBef>
      <a:spcAft>
        <a:spcPct val="0"/>
      </a:spcAft>
      <a:defRPr kumimoji="1" kern="1200">
        <a:solidFill>
          <a:schemeClr val="tx1"/>
        </a:solidFill>
        <a:latin typeface="Candara" pitchFamily="34" charset="0"/>
        <a:ea typeface="新細明體" pitchFamily="18" charset="-120"/>
        <a:cs typeface="+mn-cs"/>
      </a:defRPr>
    </a:lvl1pPr>
    <a:lvl2pPr marL="457200" algn="l" rtl="0" fontAlgn="base">
      <a:spcBef>
        <a:spcPct val="0"/>
      </a:spcBef>
      <a:spcAft>
        <a:spcPct val="0"/>
      </a:spcAft>
      <a:defRPr kumimoji="1" kern="1200">
        <a:solidFill>
          <a:schemeClr val="tx1"/>
        </a:solidFill>
        <a:latin typeface="Candara" pitchFamily="34" charset="0"/>
        <a:ea typeface="新細明體" pitchFamily="18" charset="-120"/>
        <a:cs typeface="+mn-cs"/>
      </a:defRPr>
    </a:lvl2pPr>
    <a:lvl3pPr marL="914400" algn="l" rtl="0" fontAlgn="base">
      <a:spcBef>
        <a:spcPct val="0"/>
      </a:spcBef>
      <a:spcAft>
        <a:spcPct val="0"/>
      </a:spcAft>
      <a:defRPr kumimoji="1" kern="1200">
        <a:solidFill>
          <a:schemeClr val="tx1"/>
        </a:solidFill>
        <a:latin typeface="Candara" pitchFamily="34" charset="0"/>
        <a:ea typeface="新細明體" pitchFamily="18" charset="-120"/>
        <a:cs typeface="+mn-cs"/>
      </a:defRPr>
    </a:lvl3pPr>
    <a:lvl4pPr marL="1371600" algn="l" rtl="0" fontAlgn="base">
      <a:spcBef>
        <a:spcPct val="0"/>
      </a:spcBef>
      <a:spcAft>
        <a:spcPct val="0"/>
      </a:spcAft>
      <a:defRPr kumimoji="1" kern="1200">
        <a:solidFill>
          <a:schemeClr val="tx1"/>
        </a:solidFill>
        <a:latin typeface="Candara" pitchFamily="34" charset="0"/>
        <a:ea typeface="新細明體" pitchFamily="18" charset="-120"/>
        <a:cs typeface="+mn-cs"/>
      </a:defRPr>
    </a:lvl4pPr>
    <a:lvl5pPr marL="1828800" algn="l" rtl="0" fontAlgn="base">
      <a:spcBef>
        <a:spcPct val="0"/>
      </a:spcBef>
      <a:spcAft>
        <a:spcPct val="0"/>
      </a:spcAft>
      <a:defRPr kumimoji="1" kern="1200">
        <a:solidFill>
          <a:schemeClr val="tx1"/>
        </a:solidFill>
        <a:latin typeface="Candara" pitchFamily="34" charset="0"/>
        <a:ea typeface="新細明體" pitchFamily="18" charset="-120"/>
        <a:cs typeface="+mn-cs"/>
      </a:defRPr>
    </a:lvl5pPr>
    <a:lvl6pPr marL="2286000" algn="l" defTabSz="914400" rtl="0" eaLnBrk="1" latinLnBrk="0" hangingPunct="1">
      <a:defRPr kumimoji="1" kern="1200">
        <a:solidFill>
          <a:schemeClr val="tx1"/>
        </a:solidFill>
        <a:latin typeface="Candara" pitchFamily="34" charset="0"/>
        <a:ea typeface="新細明體" pitchFamily="18" charset="-120"/>
        <a:cs typeface="+mn-cs"/>
      </a:defRPr>
    </a:lvl6pPr>
    <a:lvl7pPr marL="2743200" algn="l" defTabSz="914400" rtl="0" eaLnBrk="1" latinLnBrk="0" hangingPunct="1">
      <a:defRPr kumimoji="1" kern="1200">
        <a:solidFill>
          <a:schemeClr val="tx1"/>
        </a:solidFill>
        <a:latin typeface="Candara" pitchFamily="34" charset="0"/>
        <a:ea typeface="新細明體" pitchFamily="18" charset="-120"/>
        <a:cs typeface="+mn-cs"/>
      </a:defRPr>
    </a:lvl7pPr>
    <a:lvl8pPr marL="3200400" algn="l" defTabSz="914400" rtl="0" eaLnBrk="1" latinLnBrk="0" hangingPunct="1">
      <a:defRPr kumimoji="1" kern="1200">
        <a:solidFill>
          <a:schemeClr val="tx1"/>
        </a:solidFill>
        <a:latin typeface="Candara" pitchFamily="34" charset="0"/>
        <a:ea typeface="新細明體" pitchFamily="18" charset="-120"/>
        <a:cs typeface="+mn-cs"/>
      </a:defRPr>
    </a:lvl8pPr>
    <a:lvl9pPr marL="3657600" algn="l" defTabSz="914400" rtl="0" eaLnBrk="1" latinLnBrk="0" hangingPunct="1">
      <a:defRPr kumimoji="1" kern="1200">
        <a:solidFill>
          <a:schemeClr val="tx1"/>
        </a:solidFill>
        <a:latin typeface="Candara" pitchFamily="34" charset="0"/>
        <a:ea typeface="新細明體" pitchFamily="18" charset="-120"/>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121" autoAdjust="0"/>
    <p:restoredTop sz="90909" autoAdjust="0"/>
  </p:normalViewPr>
  <p:slideViewPr>
    <p:cSldViewPr>
      <p:cViewPr>
        <p:scale>
          <a:sx n="82" d="100"/>
          <a:sy n="82" d="100"/>
        </p:scale>
        <p:origin x="-2628" y="-606"/>
      </p:cViewPr>
      <p:guideLst>
        <p:guide orient="horz" pos="2160"/>
        <p:guide pos="2880"/>
      </p:guideLst>
    </p:cSldViewPr>
  </p:slideViewPr>
  <p:outlineViewPr>
    <p:cViewPr>
      <p:scale>
        <a:sx n="33" d="100"/>
        <a:sy n="33" d="100"/>
      </p:scale>
      <p:origin x="0" y="72564"/>
    </p:cViewPr>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tableStyles" Target="tableStyle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3038475" cy="465138"/>
          </a:xfrm>
          <a:prstGeom prst="rect">
            <a:avLst/>
          </a:prstGeom>
        </p:spPr>
        <p:txBody>
          <a:bodyPr vert="horz" lIns="93177" tIns="46589" rIns="93177" bIns="46589" rtlCol="0"/>
          <a:lstStyle>
            <a:lvl1pPr algn="l">
              <a:defRPr sz="1200"/>
            </a:lvl1pPr>
          </a:lstStyle>
          <a:p>
            <a:pPr>
              <a:defRPr/>
            </a:pPr>
            <a:endParaRPr lang="zh-HK" altLang="en-US"/>
          </a:p>
        </p:txBody>
      </p:sp>
      <p:sp>
        <p:nvSpPr>
          <p:cNvPr id="3" name="日期版面配置區 2"/>
          <p:cNvSpPr>
            <a:spLocks noGrp="1"/>
          </p:cNvSpPr>
          <p:nvPr>
            <p:ph type="dt" idx="1"/>
          </p:nvPr>
        </p:nvSpPr>
        <p:spPr>
          <a:xfrm>
            <a:off x="3970338" y="0"/>
            <a:ext cx="3038475" cy="465138"/>
          </a:xfrm>
          <a:prstGeom prst="rect">
            <a:avLst/>
          </a:prstGeom>
        </p:spPr>
        <p:txBody>
          <a:bodyPr vert="horz" lIns="93177" tIns="46589" rIns="93177" bIns="46589" rtlCol="0"/>
          <a:lstStyle>
            <a:lvl1pPr algn="r">
              <a:defRPr sz="1200"/>
            </a:lvl1pPr>
          </a:lstStyle>
          <a:p>
            <a:pPr>
              <a:defRPr/>
            </a:pPr>
            <a:fld id="{CB261D9C-F3CE-4023-9552-DB3370E928DF}" type="datetimeFigureOut">
              <a:rPr lang="zh-HK" altLang="en-US"/>
              <a:pPr>
                <a:defRPr/>
              </a:pPr>
              <a:t>7/12/2017</a:t>
            </a:fld>
            <a:endParaRPr lang="zh-HK" altLang="en-US"/>
          </a:p>
        </p:txBody>
      </p:sp>
      <p:sp>
        <p:nvSpPr>
          <p:cNvPr id="4" name="投影片圖像版面配置區 3"/>
          <p:cNvSpPr>
            <a:spLocks noGrp="1" noRot="1" noChangeAspect="1"/>
          </p:cNvSpPr>
          <p:nvPr>
            <p:ph type="sldImg" idx="2"/>
          </p:nvPr>
        </p:nvSpPr>
        <p:spPr>
          <a:xfrm>
            <a:off x="1181100" y="696913"/>
            <a:ext cx="4648200" cy="3486150"/>
          </a:xfrm>
          <a:prstGeom prst="rect">
            <a:avLst/>
          </a:prstGeom>
          <a:noFill/>
          <a:ln w="12700">
            <a:solidFill>
              <a:prstClr val="black"/>
            </a:solidFill>
          </a:ln>
        </p:spPr>
        <p:txBody>
          <a:bodyPr vert="horz" lIns="93177" tIns="46589" rIns="93177" bIns="46589" rtlCol="0" anchor="ctr"/>
          <a:lstStyle/>
          <a:p>
            <a:pPr lvl="0"/>
            <a:endParaRPr lang="zh-HK" altLang="en-US" noProof="0" smtClean="0"/>
          </a:p>
        </p:txBody>
      </p:sp>
      <p:sp>
        <p:nvSpPr>
          <p:cNvPr id="5" name="備忘稿版面配置區 4"/>
          <p:cNvSpPr>
            <a:spLocks noGrp="1"/>
          </p:cNvSpPr>
          <p:nvPr>
            <p:ph type="body" sz="quarter" idx="3"/>
          </p:nvPr>
        </p:nvSpPr>
        <p:spPr>
          <a:xfrm>
            <a:off x="701675" y="4416425"/>
            <a:ext cx="5607050" cy="4183063"/>
          </a:xfrm>
          <a:prstGeom prst="rect">
            <a:avLst/>
          </a:prstGeom>
        </p:spPr>
        <p:txBody>
          <a:bodyPr vert="horz" lIns="93177" tIns="46589" rIns="93177" bIns="46589" rtlCol="0"/>
          <a:lstStyle/>
          <a:p>
            <a:pPr lvl="0"/>
            <a:r>
              <a:rPr lang="zh-TW" altLang="en-US" noProof="0" smtClean="0"/>
              <a:t>按一下以編輯母片文字樣式</a:t>
            </a:r>
          </a:p>
          <a:p>
            <a:pPr lvl="1"/>
            <a:r>
              <a:rPr lang="zh-TW" altLang="en-US" noProof="0" smtClean="0"/>
              <a:t>第二層</a:t>
            </a:r>
          </a:p>
          <a:p>
            <a:pPr lvl="2"/>
            <a:r>
              <a:rPr lang="zh-TW" altLang="en-US" noProof="0" smtClean="0"/>
              <a:t>第三層</a:t>
            </a:r>
          </a:p>
          <a:p>
            <a:pPr lvl="3"/>
            <a:r>
              <a:rPr lang="zh-TW" altLang="en-US" noProof="0" smtClean="0"/>
              <a:t>第四層</a:t>
            </a:r>
          </a:p>
          <a:p>
            <a:pPr lvl="4"/>
            <a:r>
              <a:rPr lang="zh-TW" altLang="en-US" noProof="0" smtClean="0"/>
              <a:t>第五層</a:t>
            </a:r>
            <a:endParaRPr lang="zh-HK" altLang="en-US" noProof="0" smtClean="0"/>
          </a:p>
        </p:txBody>
      </p:sp>
      <p:sp>
        <p:nvSpPr>
          <p:cNvPr id="6" name="頁尾版面配置區 5"/>
          <p:cNvSpPr>
            <a:spLocks noGrp="1"/>
          </p:cNvSpPr>
          <p:nvPr>
            <p:ph type="ftr" sz="quarter" idx="4"/>
          </p:nvPr>
        </p:nvSpPr>
        <p:spPr>
          <a:xfrm>
            <a:off x="0" y="8829675"/>
            <a:ext cx="3038475" cy="465138"/>
          </a:xfrm>
          <a:prstGeom prst="rect">
            <a:avLst/>
          </a:prstGeom>
        </p:spPr>
        <p:txBody>
          <a:bodyPr vert="horz" lIns="93177" tIns="46589" rIns="93177" bIns="46589" rtlCol="0" anchor="b"/>
          <a:lstStyle>
            <a:lvl1pPr algn="l">
              <a:defRPr sz="1200"/>
            </a:lvl1pPr>
          </a:lstStyle>
          <a:p>
            <a:pPr>
              <a:defRPr/>
            </a:pPr>
            <a:endParaRPr lang="zh-HK" altLang="en-US"/>
          </a:p>
        </p:txBody>
      </p:sp>
      <p:sp>
        <p:nvSpPr>
          <p:cNvPr id="7" name="投影片編號版面配置區 6"/>
          <p:cNvSpPr>
            <a:spLocks noGrp="1"/>
          </p:cNvSpPr>
          <p:nvPr>
            <p:ph type="sldNum" sz="quarter" idx="5"/>
          </p:nvPr>
        </p:nvSpPr>
        <p:spPr>
          <a:xfrm>
            <a:off x="3970338" y="8829675"/>
            <a:ext cx="3038475" cy="465138"/>
          </a:xfrm>
          <a:prstGeom prst="rect">
            <a:avLst/>
          </a:prstGeom>
        </p:spPr>
        <p:txBody>
          <a:bodyPr vert="horz" lIns="93177" tIns="46589" rIns="93177" bIns="46589" rtlCol="0" anchor="b"/>
          <a:lstStyle>
            <a:lvl1pPr algn="r">
              <a:defRPr sz="1200"/>
            </a:lvl1pPr>
          </a:lstStyle>
          <a:p>
            <a:pPr>
              <a:defRPr/>
            </a:pPr>
            <a:fld id="{21BC4730-F88F-4B88-BA9C-B639B6AB4BAD}" type="slidenum">
              <a:rPr lang="zh-HK" altLang="en-US"/>
              <a:pPr>
                <a:defRPr/>
              </a:pPr>
              <a:t>‹#›</a:t>
            </a:fld>
            <a:endParaRPr lang="zh-HK" altLang="en-US"/>
          </a:p>
        </p:txBody>
      </p:sp>
    </p:spTree>
    <p:extLst>
      <p:ext uri="{BB962C8B-B14F-4D97-AF65-F5344CB8AC3E}">
        <p14:creationId xmlns:p14="http://schemas.microsoft.com/office/powerpoint/2010/main" val="4922493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51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smtClean="0">
              <a:ea typeface="新細明體" pitchFamily="18" charset="-120"/>
            </a:endParaRPr>
          </a:p>
        </p:txBody>
      </p:sp>
      <p:sp>
        <p:nvSpPr>
          <p:cNvPr id="13517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kumimoji="1">
                <a:solidFill>
                  <a:schemeClr val="tx1"/>
                </a:solidFill>
                <a:latin typeface="Candara" pitchFamily="34" charset="0"/>
                <a:ea typeface="新細明體" pitchFamily="18" charset="-120"/>
              </a:defRPr>
            </a:lvl1pPr>
            <a:lvl2pPr marL="742950" indent="-285750" eaLnBrk="0" hangingPunct="0">
              <a:defRPr kumimoji="1">
                <a:solidFill>
                  <a:schemeClr val="tx1"/>
                </a:solidFill>
                <a:latin typeface="Candara" pitchFamily="34" charset="0"/>
                <a:ea typeface="新細明體" pitchFamily="18" charset="-120"/>
              </a:defRPr>
            </a:lvl2pPr>
            <a:lvl3pPr marL="1143000" indent="-228600" eaLnBrk="0" hangingPunct="0">
              <a:defRPr kumimoji="1">
                <a:solidFill>
                  <a:schemeClr val="tx1"/>
                </a:solidFill>
                <a:latin typeface="Candara" pitchFamily="34" charset="0"/>
                <a:ea typeface="新細明體" pitchFamily="18" charset="-120"/>
              </a:defRPr>
            </a:lvl3pPr>
            <a:lvl4pPr marL="1600200" indent="-228600" eaLnBrk="0" hangingPunct="0">
              <a:defRPr kumimoji="1">
                <a:solidFill>
                  <a:schemeClr val="tx1"/>
                </a:solidFill>
                <a:latin typeface="Candara" pitchFamily="34" charset="0"/>
                <a:ea typeface="新細明體" pitchFamily="18" charset="-120"/>
              </a:defRPr>
            </a:lvl4pPr>
            <a:lvl5pPr marL="2057400" indent="-228600" eaLnBrk="0" hangingPunct="0">
              <a:defRPr kumimoji="1">
                <a:solidFill>
                  <a:schemeClr val="tx1"/>
                </a:solidFill>
                <a:latin typeface="Candara" pitchFamily="34" charset="0"/>
                <a:ea typeface="新細明體" pitchFamily="18" charset="-120"/>
              </a:defRPr>
            </a:lvl5pPr>
            <a:lvl6pPr marL="2514600" indent="-228600" eaLnBrk="0" fontAlgn="base" hangingPunct="0">
              <a:spcBef>
                <a:spcPct val="0"/>
              </a:spcBef>
              <a:spcAft>
                <a:spcPct val="0"/>
              </a:spcAft>
              <a:defRPr kumimoji="1">
                <a:solidFill>
                  <a:schemeClr val="tx1"/>
                </a:solidFill>
                <a:latin typeface="Candara" pitchFamily="34" charset="0"/>
                <a:ea typeface="新細明體" pitchFamily="18" charset="-120"/>
              </a:defRPr>
            </a:lvl6pPr>
            <a:lvl7pPr marL="2971800" indent="-228600" eaLnBrk="0" fontAlgn="base" hangingPunct="0">
              <a:spcBef>
                <a:spcPct val="0"/>
              </a:spcBef>
              <a:spcAft>
                <a:spcPct val="0"/>
              </a:spcAft>
              <a:defRPr kumimoji="1">
                <a:solidFill>
                  <a:schemeClr val="tx1"/>
                </a:solidFill>
                <a:latin typeface="Candara" pitchFamily="34" charset="0"/>
                <a:ea typeface="新細明體" pitchFamily="18" charset="-120"/>
              </a:defRPr>
            </a:lvl7pPr>
            <a:lvl8pPr marL="3429000" indent="-228600" eaLnBrk="0" fontAlgn="base" hangingPunct="0">
              <a:spcBef>
                <a:spcPct val="0"/>
              </a:spcBef>
              <a:spcAft>
                <a:spcPct val="0"/>
              </a:spcAft>
              <a:defRPr kumimoji="1">
                <a:solidFill>
                  <a:schemeClr val="tx1"/>
                </a:solidFill>
                <a:latin typeface="Candara" pitchFamily="34" charset="0"/>
                <a:ea typeface="新細明體" pitchFamily="18" charset="-120"/>
              </a:defRPr>
            </a:lvl8pPr>
            <a:lvl9pPr marL="3886200" indent="-228600" eaLnBrk="0" fontAlgn="base" hangingPunct="0">
              <a:spcBef>
                <a:spcPct val="0"/>
              </a:spcBef>
              <a:spcAft>
                <a:spcPct val="0"/>
              </a:spcAft>
              <a:defRPr kumimoji="1">
                <a:solidFill>
                  <a:schemeClr val="tx1"/>
                </a:solidFill>
                <a:latin typeface="Candara" pitchFamily="34" charset="0"/>
                <a:ea typeface="新細明體" pitchFamily="18" charset="-120"/>
              </a:defRPr>
            </a:lvl9pPr>
          </a:lstStyle>
          <a:p>
            <a:pPr eaLnBrk="1" hangingPunct="1"/>
            <a:fld id="{55660DD6-E2E2-4567-86B1-D9B9B235B4F8}" type="slidenum">
              <a:rPr lang="zh-TW" altLang="en-US" smtClean="0"/>
              <a:pPr eaLnBrk="1" hangingPunct="1"/>
              <a:t>1</a:t>
            </a:fld>
            <a:endParaRPr lang="en-US" altLang="zh-TW"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spcBef>
                <a:spcPct val="30000"/>
              </a:spcBef>
              <a:defRPr sz="1200">
                <a:solidFill>
                  <a:schemeClr val="tx1"/>
                </a:solidFill>
                <a:latin typeface="Calibri" pitchFamily="34" charset="0"/>
                <a:ea typeface="新細明體" pitchFamily="18" charset="-120"/>
              </a:defRPr>
            </a:lvl1pPr>
            <a:lvl2pPr marL="755650" indent="-290513" eaLnBrk="0" hangingPunct="0">
              <a:spcBef>
                <a:spcPct val="30000"/>
              </a:spcBef>
              <a:defRPr sz="1200">
                <a:solidFill>
                  <a:schemeClr val="tx1"/>
                </a:solidFill>
                <a:latin typeface="Calibri" pitchFamily="34" charset="0"/>
                <a:ea typeface="新細明體" pitchFamily="18" charset="-120"/>
              </a:defRPr>
            </a:lvl2pPr>
            <a:lvl3pPr marL="1163638" indent="-231775" eaLnBrk="0" hangingPunct="0">
              <a:spcBef>
                <a:spcPct val="30000"/>
              </a:spcBef>
              <a:defRPr sz="1200">
                <a:solidFill>
                  <a:schemeClr val="tx1"/>
                </a:solidFill>
                <a:latin typeface="Calibri" pitchFamily="34" charset="0"/>
                <a:ea typeface="新細明體" pitchFamily="18" charset="-120"/>
              </a:defRPr>
            </a:lvl3pPr>
            <a:lvl4pPr marL="1630363" indent="-231775" eaLnBrk="0" hangingPunct="0">
              <a:spcBef>
                <a:spcPct val="30000"/>
              </a:spcBef>
              <a:defRPr sz="1200">
                <a:solidFill>
                  <a:schemeClr val="tx1"/>
                </a:solidFill>
                <a:latin typeface="Calibri" pitchFamily="34" charset="0"/>
                <a:ea typeface="新細明體" pitchFamily="18" charset="-120"/>
              </a:defRPr>
            </a:lvl4pPr>
            <a:lvl5pPr marL="2095500" indent="-231775" eaLnBrk="0" hangingPunct="0">
              <a:spcBef>
                <a:spcPct val="30000"/>
              </a:spcBef>
              <a:defRPr sz="1200">
                <a:solidFill>
                  <a:schemeClr val="tx1"/>
                </a:solidFill>
                <a:latin typeface="Calibri" pitchFamily="34" charset="0"/>
                <a:ea typeface="新細明體" pitchFamily="18" charset="-120"/>
              </a:defRPr>
            </a:lvl5pPr>
            <a:lvl6pPr marL="2552700" indent="-231775" eaLnBrk="0" fontAlgn="base" hangingPunct="0">
              <a:spcBef>
                <a:spcPct val="30000"/>
              </a:spcBef>
              <a:spcAft>
                <a:spcPct val="0"/>
              </a:spcAft>
              <a:defRPr sz="1200">
                <a:solidFill>
                  <a:schemeClr val="tx1"/>
                </a:solidFill>
                <a:latin typeface="Calibri" pitchFamily="34" charset="0"/>
                <a:ea typeface="新細明體" pitchFamily="18" charset="-120"/>
              </a:defRPr>
            </a:lvl6pPr>
            <a:lvl7pPr marL="3009900" indent="-231775" eaLnBrk="0" fontAlgn="base" hangingPunct="0">
              <a:spcBef>
                <a:spcPct val="30000"/>
              </a:spcBef>
              <a:spcAft>
                <a:spcPct val="0"/>
              </a:spcAft>
              <a:defRPr sz="1200">
                <a:solidFill>
                  <a:schemeClr val="tx1"/>
                </a:solidFill>
                <a:latin typeface="Calibri" pitchFamily="34" charset="0"/>
                <a:ea typeface="新細明體" pitchFamily="18" charset="-120"/>
              </a:defRPr>
            </a:lvl7pPr>
            <a:lvl8pPr marL="3467100" indent="-231775" eaLnBrk="0" fontAlgn="base" hangingPunct="0">
              <a:spcBef>
                <a:spcPct val="30000"/>
              </a:spcBef>
              <a:spcAft>
                <a:spcPct val="0"/>
              </a:spcAft>
              <a:defRPr sz="1200">
                <a:solidFill>
                  <a:schemeClr val="tx1"/>
                </a:solidFill>
                <a:latin typeface="Calibri" pitchFamily="34" charset="0"/>
                <a:ea typeface="新細明體" pitchFamily="18" charset="-120"/>
              </a:defRPr>
            </a:lvl8pPr>
            <a:lvl9pPr marL="3924300" indent="-231775" eaLnBrk="0" fontAlgn="base" hangingPunct="0">
              <a:spcBef>
                <a:spcPct val="30000"/>
              </a:spcBef>
              <a:spcAft>
                <a:spcPct val="0"/>
              </a:spcAft>
              <a:defRPr sz="1200">
                <a:solidFill>
                  <a:schemeClr val="tx1"/>
                </a:solidFill>
                <a:latin typeface="Calibri" pitchFamily="34" charset="0"/>
                <a:ea typeface="新細明體" pitchFamily="18" charset="-120"/>
              </a:defRPr>
            </a:lvl9pPr>
          </a:lstStyle>
          <a:p>
            <a:pPr eaLnBrk="1" hangingPunct="1">
              <a:spcBef>
                <a:spcPct val="0"/>
              </a:spcBef>
            </a:pPr>
            <a:fld id="{A0CCDF3E-F5FB-4142-AEC0-F4A1D3035823}" type="slidenum">
              <a:rPr lang="en-US" altLang="zh-TW" smtClean="0">
                <a:latin typeface="Arial" pitchFamily="34" charset="0"/>
              </a:rPr>
              <a:pPr eaLnBrk="1" hangingPunct="1">
                <a:spcBef>
                  <a:spcPct val="0"/>
                </a:spcBef>
              </a:pPr>
              <a:t>55</a:t>
            </a:fld>
            <a:endParaRPr lang="en-US" altLang="zh-TW" smtClean="0">
              <a:latin typeface="Arial" pitchFamily="34" charset="0"/>
            </a:endParaRPr>
          </a:p>
        </p:txBody>
      </p:sp>
      <p:sp>
        <p:nvSpPr>
          <p:cNvPr id="144387"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4388" name="Rectangle 3"/>
          <p:cNvSpPr>
            <a:spLocks noGrp="1" noChangeArrowheads="1"/>
          </p:cNvSpPr>
          <p:nvPr>
            <p:ph type="body" idx="1"/>
          </p:nvPr>
        </p:nvSpPr>
        <p:spPr bwMode="auto">
          <a:xfrm>
            <a:off x="935038" y="4416425"/>
            <a:ext cx="5140325" cy="41830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HK" altLang="en-US" smtClean="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投影片圖像版面配置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5411"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HK" altLang="en-US" smtClean="0"/>
          </a:p>
        </p:txBody>
      </p:sp>
      <p:sp>
        <p:nvSpPr>
          <p:cNvPr id="145412" name="投影片編號版面配置區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spcBef>
                <a:spcPct val="30000"/>
              </a:spcBef>
              <a:defRPr sz="1200">
                <a:solidFill>
                  <a:schemeClr val="tx1"/>
                </a:solidFill>
                <a:latin typeface="Calibri" pitchFamily="34" charset="0"/>
                <a:ea typeface="新細明體" pitchFamily="18" charset="-120"/>
              </a:defRPr>
            </a:lvl1pPr>
            <a:lvl2pPr marL="755650" indent="-290513" eaLnBrk="0" hangingPunct="0">
              <a:spcBef>
                <a:spcPct val="30000"/>
              </a:spcBef>
              <a:defRPr sz="1200">
                <a:solidFill>
                  <a:schemeClr val="tx1"/>
                </a:solidFill>
                <a:latin typeface="Calibri" pitchFamily="34" charset="0"/>
                <a:ea typeface="新細明體" pitchFamily="18" charset="-120"/>
              </a:defRPr>
            </a:lvl2pPr>
            <a:lvl3pPr marL="1163638" indent="-231775" eaLnBrk="0" hangingPunct="0">
              <a:spcBef>
                <a:spcPct val="30000"/>
              </a:spcBef>
              <a:defRPr sz="1200">
                <a:solidFill>
                  <a:schemeClr val="tx1"/>
                </a:solidFill>
                <a:latin typeface="Calibri" pitchFamily="34" charset="0"/>
                <a:ea typeface="新細明體" pitchFamily="18" charset="-120"/>
              </a:defRPr>
            </a:lvl3pPr>
            <a:lvl4pPr marL="1630363" indent="-231775" eaLnBrk="0" hangingPunct="0">
              <a:spcBef>
                <a:spcPct val="30000"/>
              </a:spcBef>
              <a:defRPr sz="1200">
                <a:solidFill>
                  <a:schemeClr val="tx1"/>
                </a:solidFill>
                <a:latin typeface="Calibri" pitchFamily="34" charset="0"/>
                <a:ea typeface="新細明體" pitchFamily="18" charset="-120"/>
              </a:defRPr>
            </a:lvl4pPr>
            <a:lvl5pPr marL="2095500" indent="-231775" eaLnBrk="0" hangingPunct="0">
              <a:spcBef>
                <a:spcPct val="30000"/>
              </a:spcBef>
              <a:defRPr sz="1200">
                <a:solidFill>
                  <a:schemeClr val="tx1"/>
                </a:solidFill>
                <a:latin typeface="Calibri" pitchFamily="34" charset="0"/>
                <a:ea typeface="新細明體" pitchFamily="18" charset="-120"/>
              </a:defRPr>
            </a:lvl5pPr>
            <a:lvl6pPr marL="2552700" indent="-231775" eaLnBrk="0" fontAlgn="base" hangingPunct="0">
              <a:spcBef>
                <a:spcPct val="30000"/>
              </a:spcBef>
              <a:spcAft>
                <a:spcPct val="0"/>
              </a:spcAft>
              <a:defRPr sz="1200">
                <a:solidFill>
                  <a:schemeClr val="tx1"/>
                </a:solidFill>
                <a:latin typeface="Calibri" pitchFamily="34" charset="0"/>
                <a:ea typeface="新細明體" pitchFamily="18" charset="-120"/>
              </a:defRPr>
            </a:lvl6pPr>
            <a:lvl7pPr marL="3009900" indent="-231775" eaLnBrk="0" fontAlgn="base" hangingPunct="0">
              <a:spcBef>
                <a:spcPct val="30000"/>
              </a:spcBef>
              <a:spcAft>
                <a:spcPct val="0"/>
              </a:spcAft>
              <a:defRPr sz="1200">
                <a:solidFill>
                  <a:schemeClr val="tx1"/>
                </a:solidFill>
                <a:latin typeface="Calibri" pitchFamily="34" charset="0"/>
                <a:ea typeface="新細明體" pitchFamily="18" charset="-120"/>
              </a:defRPr>
            </a:lvl7pPr>
            <a:lvl8pPr marL="3467100" indent="-231775" eaLnBrk="0" fontAlgn="base" hangingPunct="0">
              <a:spcBef>
                <a:spcPct val="30000"/>
              </a:spcBef>
              <a:spcAft>
                <a:spcPct val="0"/>
              </a:spcAft>
              <a:defRPr sz="1200">
                <a:solidFill>
                  <a:schemeClr val="tx1"/>
                </a:solidFill>
                <a:latin typeface="Calibri" pitchFamily="34" charset="0"/>
                <a:ea typeface="新細明體" pitchFamily="18" charset="-120"/>
              </a:defRPr>
            </a:lvl8pPr>
            <a:lvl9pPr marL="3924300" indent="-231775" eaLnBrk="0" fontAlgn="base" hangingPunct="0">
              <a:spcBef>
                <a:spcPct val="30000"/>
              </a:spcBef>
              <a:spcAft>
                <a:spcPct val="0"/>
              </a:spcAft>
              <a:defRPr sz="1200">
                <a:solidFill>
                  <a:schemeClr val="tx1"/>
                </a:solidFill>
                <a:latin typeface="Calibri" pitchFamily="34" charset="0"/>
                <a:ea typeface="新細明體" pitchFamily="18" charset="-120"/>
              </a:defRPr>
            </a:lvl9pPr>
          </a:lstStyle>
          <a:p>
            <a:pPr eaLnBrk="1" hangingPunct="1">
              <a:spcBef>
                <a:spcPct val="0"/>
              </a:spcBef>
            </a:pPr>
            <a:fld id="{AA09C092-EFEA-45BB-A092-56C73403A30C}" type="slidenum">
              <a:rPr lang="zh-HK" altLang="en-US" smtClean="0">
                <a:latin typeface="Candara" pitchFamily="34" charset="0"/>
              </a:rPr>
              <a:pPr eaLnBrk="1" hangingPunct="1">
                <a:spcBef>
                  <a:spcPct val="0"/>
                </a:spcBef>
              </a:pPr>
              <a:t>58</a:t>
            </a:fld>
            <a:endParaRPr lang="zh-HK" altLang="en-US" smtClean="0">
              <a:latin typeface="Candara" pitchFamily="34"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投影片圖像版面配置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6435"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HK" altLang="en-US" smtClean="0"/>
          </a:p>
        </p:txBody>
      </p:sp>
      <p:sp>
        <p:nvSpPr>
          <p:cNvPr id="146436" name="投影片編號版面配置區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spcBef>
                <a:spcPct val="30000"/>
              </a:spcBef>
              <a:defRPr sz="1200">
                <a:solidFill>
                  <a:schemeClr val="tx1"/>
                </a:solidFill>
                <a:latin typeface="Calibri" pitchFamily="34" charset="0"/>
                <a:ea typeface="新細明體" pitchFamily="18" charset="-120"/>
              </a:defRPr>
            </a:lvl1pPr>
            <a:lvl2pPr marL="755650" indent="-290513" eaLnBrk="0" hangingPunct="0">
              <a:spcBef>
                <a:spcPct val="30000"/>
              </a:spcBef>
              <a:defRPr sz="1200">
                <a:solidFill>
                  <a:schemeClr val="tx1"/>
                </a:solidFill>
                <a:latin typeface="Calibri" pitchFamily="34" charset="0"/>
                <a:ea typeface="新細明體" pitchFamily="18" charset="-120"/>
              </a:defRPr>
            </a:lvl2pPr>
            <a:lvl3pPr marL="1163638" indent="-231775" eaLnBrk="0" hangingPunct="0">
              <a:spcBef>
                <a:spcPct val="30000"/>
              </a:spcBef>
              <a:defRPr sz="1200">
                <a:solidFill>
                  <a:schemeClr val="tx1"/>
                </a:solidFill>
                <a:latin typeface="Calibri" pitchFamily="34" charset="0"/>
                <a:ea typeface="新細明體" pitchFamily="18" charset="-120"/>
              </a:defRPr>
            </a:lvl3pPr>
            <a:lvl4pPr marL="1630363" indent="-231775" eaLnBrk="0" hangingPunct="0">
              <a:spcBef>
                <a:spcPct val="30000"/>
              </a:spcBef>
              <a:defRPr sz="1200">
                <a:solidFill>
                  <a:schemeClr val="tx1"/>
                </a:solidFill>
                <a:latin typeface="Calibri" pitchFamily="34" charset="0"/>
                <a:ea typeface="新細明體" pitchFamily="18" charset="-120"/>
              </a:defRPr>
            </a:lvl4pPr>
            <a:lvl5pPr marL="2095500" indent="-231775" eaLnBrk="0" hangingPunct="0">
              <a:spcBef>
                <a:spcPct val="30000"/>
              </a:spcBef>
              <a:defRPr sz="1200">
                <a:solidFill>
                  <a:schemeClr val="tx1"/>
                </a:solidFill>
                <a:latin typeface="Calibri" pitchFamily="34" charset="0"/>
                <a:ea typeface="新細明體" pitchFamily="18" charset="-120"/>
              </a:defRPr>
            </a:lvl5pPr>
            <a:lvl6pPr marL="2552700" indent="-231775" eaLnBrk="0" fontAlgn="base" hangingPunct="0">
              <a:spcBef>
                <a:spcPct val="30000"/>
              </a:spcBef>
              <a:spcAft>
                <a:spcPct val="0"/>
              </a:spcAft>
              <a:defRPr sz="1200">
                <a:solidFill>
                  <a:schemeClr val="tx1"/>
                </a:solidFill>
                <a:latin typeface="Calibri" pitchFamily="34" charset="0"/>
                <a:ea typeface="新細明體" pitchFamily="18" charset="-120"/>
              </a:defRPr>
            </a:lvl6pPr>
            <a:lvl7pPr marL="3009900" indent="-231775" eaLnBrk="0" fontAlgn="base" hangingPunct="0">
              <a:spcBef>
                <a:spcPct val="30000"/>
              </a:spcBef>
              <a:spcAft>
                <a:spcPct val="0"/>
              </a:spcAft>
              <a:defRPr sz="1200">
                <a:solidFill>
                  <a:schemeClr val="tx1"/>
                </a:solidFill>
                <a:latin typeface="Calibri" pitchFamily="34" charset="0"/>
                <a:ea typeface="新細明體" pitchFamily="18" charset="-120"/>
              </a:defRPr>
            </a:lvl7pPr>
            <a:lvl8pPr marL="3467100" indent="-231775" eaLnBrk="0" fontAlgn="base" hangingPunct="0">
              <a:spcBef>
                <a:spcPct val="30000"/>
              </a:spcBef>
              <a:spcAft>
                <a:spcPct val="0"/>
              </a:spcAft>
              <a:defRPr sz="1200">
                <a:solidFill>
                  <a:schemeClr val="tx1"/>
                </a:solidFill>
                <a:latin typeface="Calibri" pitchFamily="34" charset="0"/>
                <a:ea typeface="新細明體" pitchFamily="18" charset="-120"/>
              </a:defRPr>
            </a:lvl8pPr>
            <a:lvl9pPr marL="3924300" indent="-231775" eaLnBrk="0" fontAlgn="base" hangingPunct="0">
              <a:spcBef>
                <a:spcPct val="30000"/>
              </a:spcBef>
              <a:spcAft>
                <a:spcPct val="0"/>
              </a:spcAft>
              <a:defRPr sz="1200">
                <a:solidFill>
                  <a:schemeClr val="tx1"/>
                </a:solidFill>
                <a:latin typeface="Calibri" pitchFamily="34" charset="0"/>
                <a:ea typeface="新細明體" pitchFamily="18" charset="-120"/>
              </a:defRPr>
            </a:lvl9pPr>
          </a:lstStyle>
          <a:p>
            <a:pPr eaLnBrk="1" hangingPunct="1">
              <a:spcBef>
                <a:spcPct val="0"/>
              </a:spcBef>
            </a:pPr>
            <a:fld id="{D1EBBBD4-295C-45EA-9363-7D94E37E70E5}" type="slidenum">
              <a:rPr lang="zh-HK" altLang="en-US" smtClean="0">
                <a:latin typeface="Candara" pitchFamily="34" charset="0"/>
              </a:rPr>
              <a:pPr eaLnBrk="1" hangingPunct="1">
                <a:spcBef>
                  <a:spcPct val="0"/>
                </a:spcBef>
              </a:pPr>
              <a:t>96</a:t>
            </a:fld>
            <a:endParaRPr lang="zh-HK" altLang="en-US" smtClean="0">
              <a:latin typeface="Candara" pitchFamily="34"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投影片圖像版面配置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7459"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HK" altLang="en-US" smtClean="0"/>
          </a:p>
        </p:txBody>
      </p:sp>
      <p:sp>
        <p:nvSpPr>
          <p:cNvPr id="147460" name="投影片編號版面配置區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spcBef>
                <a:spcPct val="30000"/>
              </a:spcBef>
              <a:defRPr sz="1200">
                <a:solidFill>
                  <a:schemeClr val="tx1"/>
                </a:solidFill>
                <a:latin typeface="Calibri" pitchFamily="34" charset="0"/>
                <a:ea typeface="新細明體" pitchFamily="18" charset="-120"/>
              </a:defRPr>
            </a:lvl1pPr>
            <a:lvl2pPr marL="755650" indent="-290513" eaLnBrk="0" hangingPunct="0">
              <a:spcBef>
                <a:spcPct val="30000"/>
              </a:spcBef>
              <a:defRPr sz="1200">
                <a:solidFill>
                  <a:schemeClr val="tx1"/>
                </a:solidFill>
                <a:latin typeface="Calibri" pitchFamily="34" charset="0"/>
                <a:ea typeface="新細明體" pitchFamily="18" charset="-120"/>
              </a:defRPr>
            </a:lvl2pPr>
            <a:lvl3pPr marL="1163638" indent="-231775" eaLnBrk="0" hangingPunct="0">
              <a:spcBef>
                <a:spcPct val="30000"/>
              </a:spcBef>
              <a:defRPr sz="1200">
                <a:solidFill>
                  <a:schemeClr val="tx1"/>
                </a:solidFill>
                <a:latin typeface="Calibri" pitchFamily="34" charset="0"/>
                <a:ea typeface="新細明體" pitchFamily="18" charset="-120"/>
              </a:defRPr>
            </a:lvl3pPr>
            <a:lvl4pPr marL="1630363" indent="-231775" eaLnBrk="0" hangingPunct="0">
              <a:spcBef>
                <a:spcPct val="30000"/>
              </a:spcBef>
              <a:defRPr sz="1200">
                <a:solidFill>
                  <a:schemeClr val="tx1"/>
                </a:solidFill>
                <a:latin typeface="Calibri" pitchFamily="34" charset="0"/>
                <a:ea typeface="新細明體" pitchFamily="18" charset="-120"/>
              </a:defRPr>
            </a:lvl4pPr>
            <a:lvl5pPr marL="2095500" indent="-231775" eaLnBrk="0" hangingPunct="0">
              <a:spcBef>
                <a:spcPct val="30000"/>
              </a:spcBef>
              <a:defRPr sz="1200">
                <a:solidFill>
                  <a:schemeClr val="tx1"/>
                </a:solidFill>
                <a:latin typeface="Calibri" pitchFamily="34" charset="0"/>
                <a:ea typeface="新細明體" pitchFamily="18" charset="-120"/>
              </a:defRPr>
            </a:lvl5pPr>
            <a:lvl6pPr marL="2552700" indent="-231775" eaLnBrk="0" fontAlgn="base" hangingPunct="0">
              <a:spcBef>
                <a:spcPct val="30000"/>
              </a:spcBef>
              <a:spcAft>
                <a:spcPct val="0"/>
              </a:spcAft>
              <a:defRPr sz="1200">
                <a:solidFill>
                  <a:schemeClr val="tx1"/>
                </a:solidFill>
                <a:latin typeface="Calibri" pitchFamily="34" charset="0"/>
                <a:ea typeface="新細明體" pitchFamily="18" charset="-120"/>
              </a:defRPr>
            </a:lvl6pPr>
            <a:lvl7pPr marL="3009900" indent="-231775" eaLnBrk="0" fontAlgn="base" hangingPunct="0">
              <a:spcBef>
                <a:spcPct val="30000"/>
              </a:spcBef>
              <a:spcAft>
                <a:spcPct val="0"/>
              </a:spcAft>
              <a:defRPr sz="1200">
                <a:solidFill>
                  <a:schemeClr val="tx1"/>
                </a:solidFill>
                <a:latin typeface="Calibri" pitchFamily="34" charset="0"/>
                <a:ea typeface="新細明體" pitchFamily="18" charset="-120"/>
              </a:defRPr>
            </a:lvl7pPr>
            <a:lvl8pPr marL="3467100" indent="-231775" eaLnBrk="0" fontAlgn="base" hangingPunct="0">
              <a:spcBef>
                <a:spcPct val="30000"/>
              </a:spcBef>
              <a:spcAft>
                <a:spcPct val="0"/>
              </a:spcAft>
              <a:defRPr sz="1200">
                <a:solidFill>
                  <a:schemeClr val="tx1"/>
                </a:solidFill>
                <a:latin typeface="Calibri" pitchFamily="34" charset="0"/>
                <a:ea typeface="新細明體" pitchFamily="18" charset="-120"/>
              </a:defRPr>
            </a:lvl8pPr>
            <a:lvl9pPr marL="3924300" indent="-231775" eaLnBrk="0" fontAlgn="base" hangingPunct="0">
              <a:spcBef>
                <a:spcPct val="30000"/>
              </a:spcBef>
              <a:spcAft>
                <a:spcPct val="0"/>
              </a:spcAft>
              <a:defRPr sz="1200">
                <a:solidFill>
                  <a:schemeClr val="tx1"/>
                </a:solidFill>
                <a:latin typeface="Calibri" pitchFamily="34" charset="0"/>
                <a:ea typeface="新細明體" pitchFamily="18" charset="-120"/>
              </a:defRPr>
            </a:lvl9pPr>
          </a:lstStyle>
          <a:p>
            <a:pPr eaLnBrk="1" hangingPunct="1">
              <a:spcBef>
                <a:spcPct val="0"/>
              </a:spcBef>
            </a:pPr>
            <a:fld id="{2E8930AE-7D97-4DEB-8BC3-E22C6226E754}" type="slidenum">
              <a:rPr lang="zh-HK" altLang="en-US" smtClean="0">
                <a:latin typeface="Candara" pitchFamily="34" charset="0"/>
              </a:rPr>
              <a:pPr eaLnBrk="1" hangingPunct="1">
                <a:spcBef>
                  <a:spcPct val="0"/>
                </a:spcBef>
              </a:pPr>
              <a:t>99</a:t>
            </a:fld>
            <a:endParaRPr lang="zh-HK" altLang="en-US" smtClean="0">
              <a:latin typeface="Candara" pitchFamily="34"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投影片圖像版面配置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8483"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HK" altLang="en-US" smtClean="0"/>
          </a:p>
        </p:txBody>
      </p:sp>
      <p:sp>
        <p:nvSpPr>
          <p:cNvPr id="148484" name="投影片編號版面配置區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spcBef>
                <a:spcPct val="30000"/>
              </a:spcBef>
              <a:defRPr sz="1200">
                <a:solidFill>
                  <a:schemeClr val="tx1"/>
                </a:solidFill>
                <a:latin typeface="Calibri" pitchFamily="34" charset="0"/>
                <a:ea typeface="新細明體" pitchFamily="18" charset="-120"/>
              </a:defRPr>
            </a:lvl1pPr>
            <a:lvl2pPr marL="755650" indent="-290513" eaLnBrk="0" hangingPunct="0">
              <a:spcBef>
                <a:spcPct val="30000"/>
              </a:spcBef>
              <a:defRPr sz="1200">
                <a:solidFill>
                  <a:schemeClr val="tx1"/>
                </a:solidFill>
                <a:latin typeface="Calibri" pitchFamily="34" charset="0"/>
                <a:ea typeface="新細明體" pitchFamily="18" charset="-120"/>
              </a:defRPr>
            </a:lvl2pPr>
            <a:lvl3pPr marL="1163638" indent="-231775" eaLnBrk="0" hangingPunct="0">
              <a:spcBef>
                <a:spcPct val="30000"/>
              </a:spcBef>
              <a:defRPr sz="1200">
                <a:solidFill>
                  <a:schemeClr val="tx1"/>
                </a:solidFill>
                <a:latin typeface="Calibri" pitchFamily="34" charset="0"/>
                <a:ea typeface="新細明體" pitchFamily="18" charset="-120"/>
              </a:defRPr>
            </a:lvl3pPr>
            <a:lvl4pPr marL="1630363" indent="-231775" eaLnBrk="0" hangingPunct="0">
              <a:spcBef>
                <a:spcPct val="30000"/>
              </a:spcBef>
              <a:defRPr sz="1200">
                <a:solidFill>
                  <a:schemeClr val="tx1"/>
                </a:solidFill>
                <a:latin typeface="Calibri" pitchFamily="34" charset="0"/>
                <a:ea typeface="新細明體" pitchFamily="18" charset="-120"/>
              </a:defRPr>
            </a:lvl4pPr>
            <a:lvl5pPr marL="2095500" indent="-231775" eaLnBrk="0" hangingPunct="0">
              <a:spcBef>
                <a:spcPct val="30000"/>
              </a:spcBef>
              <a:defRPr sz="1200">
                <a:solidFill>
                  <a:schemeClr val="tx1"/>
                </a:solidFill>
                <a:latin typeface="Calibri" pitchFamily="34" charset="0"/>
                <a:ea typeface="新細明體" pitchFamily="18" charset="-120"/>
              </a:defRPr>
            </a:lvl5pPr>
            <a:lvl6pPr marL="2552700" indent="-231775" eaLnBrk="0" fontAlgn="base" hangingPunct="0">
              <a:spcBef>
                <a:spcPct val="30000"/>
              </a:spcBef>
              <a:spcAft>
                <a:spcPct val="0"/>
              </a:spcAft>
              <a:defRPr sz="1200">
                <a:solidFill>
                  <a:schemeClr val="tx1"/>
                </a:solidFill>
                <a:latin typeface="Calibri" pitchFamily="34" charset="0"/>
                <a:ea typeface="新細明體" pitchFamily="18" charset="-120"/>
              </a:defRPr>
            </a:lvl6pPr>
            <a:lvl7pPr marL="3009900" indent="-231775" eaLnBrk="0" fontAlgn="base" hangingPunct="0">
              <a:spcBef>
                <a:spcPct val="30000"/>
              </a:spcBef>
              <a:spcAft>
                <a:spcPct val="0"/>
              </a:spcAft>
              <a:defRPr sz="1200">
                <a:solidFill>
                  <a:schemeClr val="tx1"/>
                </a:solidFill>
                <a:latin typeface="Calibri" pitchFamily="34" charset="0"/>
                <a:ea typeface="新細明體" pitchFamily="18" charset="-120"/>
              </a:defRPr>
            </a:lvl7pPr>
            <a:lvl8pPr marL="3467100" indent="-231775" eaLnBrk="0" fontAlgn="base" hangingPunct="0">
              <a:spcBef>
                <a:spcPct val="30000"/>
              </a:spcBef>
              <a:spcAft>
                <a:spcPct val="0"/>
              </a:spcAft>
              <a:defRPr sz="1200">
                <a:solidFill>
                  <a:schemeClr val="tx1"/>
                </a:solidFill>
                <a:latin typeface="Calibri" pitchFamily="34" charset="0"/>
                <a:ea typeface="新細明體" pitchFamily="18" charset="-120"/>
              </a:defRPr>
            </a:lvl8pPr>
            <a:lvl9pPr marL="3924300" indent="-231775" eaLnBrk="0" fontAlgn="base" hangingPunct="0">
              <a:spcBef>
                <a:spcPct val="30000"/>
              </a:spcBef>
              <a:spcAft>
                <a:spcPct val="0"/>
              </a:spcAft>
              <a:defRPr sz="1200">
                <a:solidFill>
                  <a:schemeClr val="tx1"/>
                </a:solidFill>
                <a:latin typeface="Calibri" pitchFamily="34" charset="0"/>
                <a:ea typeface="新細明體" pitchFamily="18" charset="-120"/>
              </a:defRPr>
            </a:lvl9pPr>
          </a:lstStyle>
          <a:p>
            <a:pPr eaLnBrk="1" hangingPunct="1">
              <a:spcBef>
                <a:spcPct val="0"/>
              </a:spcBef>
            </a:pPr>
            <a:fld id="{F074191A-BFD9-4521-ACD0-EAB57F0FC160}" type="slidenum">
              <a:rPr lang="zh-HK" altLang="en-US" smtClean="0">
                <a:latin typeface="Candara" pitchFamily="34" charset="0"/>
              </a:rPr>
              <a:pPr eaLnBrk="1" hangingPunct="1">
                <a:spcBef>
                  <a:spcPct val="0"/>
                </a:spcBef>
              </a:pPr>
              <a:t>110</a:t>
            </a:fld>
            <a:endParaRPr lang="zh-HK" altLang="en-US" smtClean="0">
              <a:latin typeface="Candara" pitchFamily="34"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2688" y="698500"/>
            <a:ext cx="4645025" cy="3484563"/>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2131466-4F70-4BA9-9032-131241B37942}" type="slidenum">
              <a:rPr lang="en-US" smtClean="0"/>
              <a:t>114</a:t>
            </a:fld>
            <a:endParaRPr lang="en-US"/>
          </a:p>
        </p:txBody>
      </p:sp>
    </p:spTree>
    <p:extLst>
      <p:ext uri="{BB962C8B-B14F-4D97-AF65-F5344CB8AC3E}">
        <p14:creationId xmlns:p14="http://schemas.microsoft.com/office/powerpoint/2010/main" val="12158848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61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smtClean="0">
              <a:ea typeface="新細明體" pitchFamily="18" charset="-120"/>
            </a:endParaRPr>
          </a:p>
        </p:txBody>
      </p:sp>
      <p:sp>
        <p:nvSpPr>
          <p:cNvPr id="13619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kumimoji="1">
                <a:solidFill>
                  <a:schemeClr val="tx1"/>
                </a:solidFill>
                <a:latin typeface="Candara" pitchFamily="34" charset="0"/>
                <a:ea typeface="新細明體" pitchFamily="18" charset="-120"/>
              </a:defRPr>
            </a:lvl1pPr>
            <a:lvl2pPr marL="742950" indent="-285750" eaLnBrk="0" hangingPunct="0">
              <a:defRPr kumimoji="1">
                <a:solidFill>
                  <a:schemeClr val="tx1"/>
                </a:solidFill>
                <a:latin typeface="Candara" pitchFamily="34" charset="0"/>
                <a:ea typeface="新細明體" pitchFamily="18" charset="-120"/>
              </a:defRPr>
            </a:lvl2pPr>
            <a:lvl3pPr marL="1143000" indent="-228600" eaLnBrk="0" hangingPunct="0">
              <a:defRPr kumimoji="1">
                <a:solidFill>
                  <a:schemeClr val="tx1"/>
                </a:solidFill>
                <a:latin typeface="Candara" pitchFamily="34" charset="0"/>
                <a:ea typeface="新細明體" pitchFamily="18" charset="-120"/>
              </a:defRPr>
            </a:lvl3pPr>
            <a:lvl4pPr marL="1600200" indent="-228600" eaLnBrk="0" hangingPunct="0">
              <a:defRPr kumimoji="1">
                <a:solidFill>
                  <a:schemeClr val="tx1"/>
                </a:solidFill>
                <a:latin typeface="Candara" pitchFamily="34" charset="0"/>
                <a:ea typeface="新細明體" pitchFamily="18" charset="-120"/>
              </a:defRPr>
            </a:lvl4pPr>
            <a:lvl5pPr marL="2057400" indent="-228600" eaLnBrk="0" hangingPunct="0">
              <a:defRPr kumimoji="1">
                <a:solidFill>
                  <a:schemeClr val="tx1"/>
                </a:solidFill>
                <a:latin typeface="Candara" pitchFamily="34" charset="0"/>
                <a:ea typeface="新細明體" pitchFamily="18" charset="-120"/>
              </a:defRPr>
            </a:lvl5pPr>
            <a:lvl6pPr marL="2514600" indent="-228600" eaLnBrk="0" fontAlgn="base" hangingPunct="0">
              <a:spcBef>
                <a:spcPct val="0"/>
              </a:spcBef>
              <a:spcAft>
                <a:spcPct val="0"/>
              </a:spcAft>
              <a:defRPr kumimoji="1">
                <a:solidFill>
                  <a:schemeClr val="tx1"/>
                </a:solidFill>
                <a:latin typeface="Candara" pitchFamily="34" charset="0"/>
                <a:ea typeface="新細明體" pitchFamily="18" charset="-120"/>
              </a:defRPr>
            </a:lvl6pPr>
            <a:lvl7pPr marL="2971800" indent="-228600" eaLnBrk="0" fontAlgn="base" hangingPunct="0">
              <a:spcBef>
                <a:spcPct val="0"/>
              </a:spcBef>
              <a:spcAft>
                <a:spcPct val="0"/>
              </a:spcAft>
              <a:defRPr kumimoji="1">
                <a:solidFill>
                  <a:schemeClr val="tx1"/>
                </a:solidFill>
                <a:latin typeface="Candara" pitchFamily="34" charset="0"/>
                <a:ea typeface="新細明體" pitchFamily="18" charset="-120"/>
              </a:defRPr>
            </a:lvl7pPr>
            <a:lvl8pPr marL="3429000" indent="-228600" eaLnBrk="0" fontAlgn="base" hangingPunct="0">
              <a:spcBef>
                <a:spcPct val="0"/>
              </a:spcBef>
              <a:spcAft>
                <a:spcPct val="0"/>
              </a:spcAft>
              <a:defRPr kumimoji="1">
                <a:solidFill>
                  <a:schemeClr val="tx1"/>
                </a:solidFill>
                <a:latin typeface="Candara" pitchFamily="34" charset="0"/>
                <a:ea typeface="新細明體" pitchFamily="18" charset="-120"/>
              </a:defRPr>
            </a:lvl8pPr>
            <a:lvl9pPr marL="3886200" indent="-228600" eaLnBrk="0" fontAlgn="base" hangingPunct="0">
              <a:spcBef>
                <a:spcPct val="0"/>
              </a:spcBef>
              <a:spcAft>
                <a:spcPct val="0"/>
              </a:spcAft>
              <a:defRPr kumimoji="1">
                <a:solidFill>
                  <a:schemeClr val="tx1"/>
                </a:solidFill>
                <a:latin typeface="Candara" pitchFamily="34" charset="0"/>
                <a:ea typeface="新細明體" pitchFamily="18" charset="-120"/>
              </a:defRPr>
            </a:lvl9pPr>
          </a:lstStyle>
          <a:p>
            <a:pPr eaLnBrk="1" hangingPunct="1"/>
            <a:fld id="{628F281C-BE4A-4894-A610-A15DF1F1AAEE}" type="slidenum">
              <a:rPr lang="en-US" altLang="en-US" smtClean="0"/>
              <a:pPr eaLnBrk="1" hangingPunct="1"/>
              <a:t>2</a:t>
            </a:fld>
            <a:endParaRPr lang="en-US" altLang="en-US"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投影片圖像版面配置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7219"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HK" altLang="en-US" smtClean="0"/>
          </a:p>
        </p:txBody>
      </p:sp>
      <p:sp>
        <p:nvSpPr>
          <p:cNvPr id="137220" name="投影片編號版面配置區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spcBef>
                <a:spcPct val="30000"/>
              </a:spcBef>
              <a:defRPr sz="1200">
                <a:solidFill>
                  <a:schemeClr val="tx1"/>
                </a:solidFill>
                <a:latin typeface="Calibri" pitchFamily="34" charset="0"/>
                <a:ea typeface="新細明體" pitchFamily="18" charset="-120"/>
              </a:defRPr>
            </a:lvl1pPr>
            <a:lvl2pPr marL="755650" indent="-290513" eaLnBrk="0" hangingPunct="0">
              <a:spcBef>
                <a:spcPct val="30000"/>
              </a:spcBef>
              <a:defRPr sz="1200">
                <a:solidFill>
                  <a:schemeClr val="tx1"/>
                </a:solidFill>
                <a:latin typeface="Calibri" pitchFamily="34" charset="0"/>
                <a:ea typeface="新細明體" pitchFamily="18" charset="-120"/>
              </a:defRPr>
            </a:lvl2pPr>
            <a:lvl3pPr marL="1163638" indent="-231775" eaLnBrk="0" hangingPunct="0">
              <a:spcBef>
                <a:spcPct val="30000"/>
              </a:spcBef>
              <a:defRPr sz="1200">
                <a:solidFill>
                  <a:schemeClr val="tx1"/>
                </a:solidFill>
                <a:latin typeface="Calibri" pitchFamily="34" charset="0"/>
                <a:ea typeface="新細明體" pitchFamily="18" charset="-120"/>
              </a:defRPr>
            </a:lvl3pPr>
            <a:lvl4pPr marL="1630363" indent="-231775" eaLnBrk="0" hangingPunct="0">
              <a:spcBef>
                <a:spcPct val="30000"/>
              </a:spcBef>
              <a:defRPr sz="1200">
                <a:solidFill>
                  <a:schemeClr val="tx1"/>
                </a:solidFill>
                <a:latin typeface="Calibri" pitchFamily="34" charset="0"/>
                <a:ea typeface="新細明體" pitchFamily="18" charset="-120"/>
              </a:defRPr>
            </a:lvl4pPr>
            <a:lvl5pPr marL="2095500" indent="-231775" eaLnBrk="0" hangingPunct="0">
              <a:spcBef>
                <a:spcPct val="30000"/>
              </a:spcBef>
              <a:defRPr sz="1200">
                <a:solidFill>
                  <a:schemeClr val="tx1"/>
                </a:solidFill>
                <a:latin typeface="Calibri" pitchFamily="34" charset="0"/>
                <a:ea typeface="新細明體" pitchFamily="18" charset="-120"/>
              </a:defRPr>
            </a:lvl5pPr>
            <a:lvl6pPr marL="2552700" indent="-231775" eaLnBrk="0" fontAlgn="base" hangingPunct="0">
              <a:spcBef>
                <a:spcPct val="30000"/>
              </a:spcBef>
              <a:spcAft>
                <a:spcPct val="0"/>
              </a:spcAft>
              <a:defRPr sz="1200">
                <a:solidFill>
                  <a:schemeClr val="tx1"/>
                </a:solidFill>
                <a:latin typeface="Calibri" pitchFamily="34" charset="0"/>
                <a:ea typeface="新細明體" pitchFamily="18" charset="-120"/>
              </a:defRPr>
            </a:lvl6pPr>
            <a:lvl7pPr marL="3009900" indent="-231775" eaLnBrk="0" fontAlgn="base" hangingPunct="0">
              <a:spcBef>
                <a:spcPct val="30000"/>
              </a:spcBef>
              <a:spcAft>
                <a:spcPct val="0"/>
              </a:spcAft>
              <a:defRPr sz="1200">
                <a:solidFill>
                  <a:schemeClr val="tx1"/>
                </a:solidFill>
                <a:latin typeface="Calibri" pitchFamily="34" charset="0"/>
                <a:ea typeface="新細明體" pitchFamily="18" charset="-120"/>
              </a:defRPr>
            </a:lvl7pPr>
            <a:lvl8pPr marL="3467100" indent="-231775" eaLnBrk="0" fontAlgn="base" hangingPunct="0">
              <a:spcBef>
                <a:spcPct val="30000"/>
              </a:spcBef>
              <a:spcAft>
                <a:spcPct val="0"/>
              </a:spcAft>
              <a:defRPr sz="1200">
                <a:solidFill>
                  <a:schemeClr val="tx1"/>
                </a:solidFill>
                <a:latin typeface="Calibri" pitchFamily="34" charset="0"/>
                <a:ea typeface="新細明體" pitchFamily="18" charset="-120"/>
              </a:defRPr>
            </a:lvl8pPr>
            <a:lvl9pPr marL="3924300" indent="-231775" eaLnBrk="0" fontAlgn="base" hangingPunct="0">
              <a:spcBef>
                <a:spcPct val="30000"/>
              </a:spcBef>
              <a:spcAft>
                <a:spcPct val="0"/>
              </a:spcAft>
              <a:defRPr sz="1200">
                <a:solidFill>
                  <a:schemeClr val="tx1"/>
                </a:solidFill>
                <a:latin typeface="Calibri" pitchFamily="34" charset="0"/>
                <a:ea typeface="新細明體" pitchFamily="18" charset="-120"/>
              </a:defRPr>
            </a:lvl9pPr>
          </a:lstStyle>
          <a:p>
            <a:pPr eaLnBrk="1" hangingPunct="1">
              <a:spcBef>
                <a:spcPct val="0"/>
              </a:spcBef>
            </a:pPr>
            <a:fld id="{8C03AD4F-2CD9-4308-B10A-E1214809C3E3}" type="slidenum">
              <a:rPr lang="zh-HK" altLang="en-US" smtClean="0">
                <a:latin typeface="Candara" pitchFamily="34" charset="0"/>
              </a:rPr>
              <a:pPr eaLnBrk="1" hangingPunct="1">
                <a:spcBef>
                  <a:spcPct val="0"/>
                </a:spcBef>
              </a:pPr>
              <a:t>15</a:t>
            </a:fld>
            <a:endParaRPr lang="zh-HK" altLang="en-US" smtClean="0">
              <a:latin typeface="Candara" pitchFamily="34"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投影片圖像版面配置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8243"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HK" altLang="en-US" smtClean="0"/>
          </a:p>
        </p:txBody>
      </p:sp>
      <p:sp>
        <p:nvSpPr>
          <p:cNvPr id="138244" name="投影片編號版面配置區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spcBef>
                <a:spcPct val="30000"/>
              </a:spcBef>
              <a:defRPr sz="1200">
                <a:solidFill>
                  <a:schemeClr val="tx1"/>
                </a:solidFill>
                <a:latin typeface="Calibri" pitchFamily="34" charset="0"/>
                <a:ea typeface="新細明體" pitchFamily="18" charset="-120"/>
              </a:defRPr>
            </a:lvl1pPr>
            <a:lvl2pPr marL="755650" indent="-290513" eaLnBrk="0" hangingPunct="0">
              <a:spcBef>
                <a:spcPct val="30000"/>
              </a:spcBef>
              <a:defRPr sz="1200">
                <a:solidFill>
                  <a:schemeClr val="tx1"/>
                </a:solidFill>
                <a:latin typeface="Calibri" pitchFamily="34" charset="0"/>
                <a:ea typeface="新細明體" pitchFamily="18" charset="-120"/>
              </a:defRPr>
            </a:lvl2pPr>
            <a:lvl3pPr marL="1163638" indent="-231775" eaLnBrk="0" hangingPunct="0">
              <a:spcBef>
                <a:spcPct val="30000"/>
              </a:spcBef>
              <a:defRPr sz="1200">
                <a:solidFill>
                  <a:schemeClr val="tx1"/>
                </a:solidFill>
                <a:latin typeface="Calibri" pitchFamily="34" charset="0"/>
                <a:ea typeface="新細明體" pitchFamily="18" charset="-120"/>
              </a:defRPr>
            </a:lvl3pPr>
            <a:lvl4pPr marL="1630363" indent="-231775" eaLnBrk="0" hangingPunct="0">
              <a:spcBef>
                <a:spcPct val="30000"/>
              </a:spcBef>
              <a:defRPr sz="1200">
                <a:solidFill>
                  <a:schemeClr val="tx1"/>
                </a:solidFill>
                <a:latin typeface="Calibri" pitchFamily="34" charset="0"/>
                <a:ea typeface="新細明體" pitchFamily="18" charset="-120"/>
              </a:defRPr>
            </a:lvl4pPr>
            <a:lvl5pPr marL="2095500" indent="-231775" eaLnBrk="0" hangingPunct="0">
              <a:spcBef>
                <a:spcPct val="30000"/>
              </a:spcBef>
              <a:defRPr sz="1200">
                <a:solidFill>
                  <a:schemeClr val="tx1"/>
                </a:solidFill>
                <a:latin typeface="Calibri" pitchFamily="34" charset="0"/>
                <a:ea typeface="新細明體" pitchFamily="18" charset="-120"/>
              </a:defRPr>
            </a:lvl5pPr>
            <a:lvl6pPr marL="2552700" indent="-231775" eaLnBrk="0" fontAlgn="base" hangingPunct="0">
              <a:spcBef>
                <a:spcPct val="30000"/>
              </a:spcBef>
              <a:spcAft>
                <a:spcPct val="0"/>
              </a:spcAft>
              <a:defRPr sz="1200">
                <a:solidFill>
                  <a:schemeClr val="tx1"/>
                </a:solidFill>
                <a:latin typeface="Calibri" pitchFamily="34" charset="0"/>
                <a:ea typeface="新細明體" pitchFamily="18" charset="-120"/>
              </a:defRPr>
            </a:lvl6pPr>
            <a:lvl7pPr marL="3009900" indent="-231775" eaLnBrk="0" fontAlgn="base" hangingPunct="0">
              <a:spcBef>
                <a:spcPct val="30000"/>
              </a:spcBef>
              <a:spcAft>
                <a:spcPct val="0"/>
              </a:spcAft>
              <a:defRPr sz="1200">
                <a:solidFill>
                  <a:schemeClr val="tx1"/>
                </a:solidFill>
                <a:latin typeface="Calibri" pitchFamily="34" charset="0"/>
                <a:ea typeface="新細明體" pitchFamily="18" charset="-120"/>
              </a:defRPr>
            </a:lvl7pPr>
            <a:lvl8pPr marL="3467100" indent="-231775" eaLnBrk="0" fontAlgn="base" hangingPunct="0">
              <a:spcBef>
                <a:spcPct val="30000"/>
              </a:spcBef>
              <a:spcAft>
                <a:spcPct val="0"/>
              </a:spcAft>
              <a:defRPr sz="1200">
                <a:solidFill>
                  <a:schemeClr val="tx1"/>
                </a:solidFill>
                <a:latin typeface="Calibri" pitchFamily="34" charset="0"/>
                <a:ea typeface="新細明體" pitchFamily="18" charset="-120"/>
              </a:defRPr>
            </a:lvl8pPr>
            <a:lvl9pPr marL="3924300" indent="-231775" eaLnBrk="0" fontAlgn="base" hangingPunct="0">
              <a:spcBef>
                <a:spcPct val="30000"/>
              </a:spcBef>
              <a:spcAft>
                <a:spcPct val="0"/>
              </a:spcAft>
              <a:defRPr sz="1200">
                <a:solidFill>
                  <a:schemeClr val="tx1"/>
                </a:solidFill>
                <a:latin typeface="Calibri" pitchFamily="34" charset="0"/>
                <a:ea typeface="新細明體" pitchFamily="18" charset="-120"/>
              </a:defRPr>
            </a:lvl9pPr>
          </a:lstStyle>
          <a:p>
            <a:pPr eaLnBrk="1" hangingPunct="1">
              <a:spcBef>
                <a:spcPct val="0"/>
              </a:spcBef>
            </a:pPr>
            <a:fld id="{F75996F6-C2F6-4CB8-A086-A3F29B0E0907}" type="slidenum">
              <a:rPr lang="zh-HK" altLang="en-US" smtClean="0">
                <a:latin typeface="Candara" pitchFamily="34" charset="0"/>
              </a:rPr>
              <a:pPr eaLnBrk="1" hangingPunct="1">
                <a:spcBef>
                  <a:spcPct val="0"/>
                </a:spcBef>
              </a:pPr>
              <a:t>18</a:t>
            </a:fld>
            <a:endParaRPr lang="zh-HK" altLang="en-US" smtClean="0">
              <a:latin typeface="Candara" pitchFamily="34"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926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smtClean="0">
                <a:latin typeface="Candara" pitchFamily="34" charset="0"/>
                <a:ea typeface="新細明體" pitchFamily="18" charset="-120"/>
              </a:rPr>
              <a:t>ì</a:t>
            </a:r>
            <a:endParaRPr lang="en-US" altLang="en-US" smtClean="0">
              <a:ea typeface="新細明體" pitchFamily="18" charset="-120"/>
            </a:endParaRPr>
          </a:p>
        </p:txBody>
      </p:sp>
      <p:sp>
        <p:nvSpPr>
          <p:cNvPr id="13926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kumimoji="1">
                <a:solidFill>
                  <a:schemeClr val="tx1"/>
                </a:solidFill>
                <a:latin typeface="Candara" pitchFamily="34" charset="0"/>
                <a:ea typeface="新細明體" pitchFamily="18" charset="-120"/>
              </a:defRPr>
            </a:lvl1pPr>
            <a:lvl2pPr marL="742950" indent="-285750" eaLnBrk="0" hangingPunct="0">
              <a:defRPr kumimoji="1">
                <a:solidFill>
                  <a:schemeClr val="tx1"/>
                </a:solidFill>
                <a:latin typeface="Candara" pitchFamily="34" charset="0"/>
                <a:ea typeface="新細明體" pitchFamily="18" charset="-120"/>
              </a:defRPr>
            </a:lvl2pPr>
            <a:lvl3pPr marL="1143000" indent="-228600" eaLnBrk="0" hangingPunct="0">
              <a:defRPr kumimoji="1">
                <a:solidFill>
                  <a:schemeClr val="tx1"/>
                </a:solidFill>
                <a:latin typeface="Candara" pitchFamily="34" charset="0"/>
                <a:ea typeface="新細明體" pitchFamily="18" charset="-120"/>
              </a:defRPr>
            </a:lvl3pPr>
            <a:lvl4pPr marL="1600200" indent="-228600" eaLnBrk="0" hangingPunct="0">
              <a:defRPr kumimoji="1">
                <a:solidFill>
                  <a:schemeClr val="tx1"/>
                </a:solidFill>
                <a:latin typeface="Candara" pitchFamily="34" charset="0"/>
                <a:ea typeface="新細明體" pitchFamily="18" charset="-120"/>
              </a:defRPr>
            </a:lvl4pPr>
            <a:lvl5pPr marL="2057400" indent="-228600" eaLnBrk="0" hangingPunct="0">
              <a:defRPr kumimoji="1">
                <a:solidFill>
                  <a:schemeClr val="tx1"/>
                </a:solidFill>
                <a:latin typeface="Candara" pitchFamily="34" charset="0"/>
                <a:ea typeface="新細明體" pitchFamily="18" charset="-120"/>
              </a:defRPr>
            </a:lvl5pPr>
            <a:lvl6pPr marL="2514600" indent="-228600" eaLnBrk="0" fontAlgn="base" hangingPunct="0">
              <a:spcBef>
                <a:spcPct val="0"/>
              </a:spcBef>
              <a:spcAft>
                <a:spcPct val="0"/>
              </a:spcAft>
              <a:defRPr kumimoji="1">
                <a:solidFill>
                  <a:schemeClr val="tx1"/>
                </a:solidFill>
                <a:latin typeface="Candara" pitchFamily="34" charset="0"/>
                <a:ea typeface="新細明體" pitchFamily="18" charset="-120"/>
              </a:defRPr>
            </a:lvl6pPr>
            <a:lvl7pPr marL="2971800" indent="-228600" eaLnBrk="0" fontAlgn="base" hangingPunct="0">
              <a:spcBef>
                <a:spcPct val="0"/>
              </a:spcBef>
              <a:spcAft>
                <a:spcPct val="0"/>
              </a:spcAft>
              <a:defRPr kumimoji="1">
                <a:solidFill>
                  <a:schemeClr val="tx1"/>
                </a:solidFill>
                <a:latin typeface="Candara" pitchFamily="34" charset="0"/>
                <a:ea typeface="新細明體" pitchFamily="18" charset="-120"/>
              </a:defRPr>
            </a:lvl7pPr>
            <a:lvl8pPr marL="3429000" indent="-228600" eaLnBrk="0" fontAlgn="base" hangingPunct="0">
              <a:spcBef>
                <a:spcPct val="0"/>
              </a:spcBef>
              <a:spcAft>
                <a:spcPct val="0"/>
              </a:spcAft>
              <a:defRPr kumimoji="1">
                <a:solidFill>
                  <a:schemeClr val="tx1"/>
                </a:solidFill>
                <a:latin typeface="Candara" pitchFamily="34" charset="0"/>
                <a:ea typeface="新細明體" pitchFamily="18" charset="-120"/>
              </a:defRPr>
            </a:lvl8pPr>
            <a:lvl9pPr marL="3886200" indent="-228600" eaLnBrk="0" fontAlgn="base" hangingPunct="0">
              <a:spcBef>
                <a:spcPct val="0"/>
              </a:spcBef>
              <a:spcAft>
                <a:spcPct val="0"/>
              </a:spcAft>
              <a:defRPr kumimoji="1">
                <a:solidFill>
                  <a:schemeClr val="tx1"/>
                </a:solidFill>
                <a:latin typeface="Candara" pitchFamily="34" charset="0"/>
                <a:ea typeface="新細明體" pitchFamily="18" charset="-120"/>
              </a:defRPr>
            </a:lvl9pPr>
          </a:lstStyle>
          <a:p>
            <a:pPr eaLnBrk="1" hangingPunct="1"/>
            <a:fld id="{5129D9D5-7979-46BC-8EE3-D0F75D87BFF1}" type="slidenum">
              <a:rPr lang="zh-HK" altLang="en-US" smtClean="0"/>
              <a:pPr eaLnBrk="1" hangingPunct="1"/>
              <a:t>26</a:t>
            </a:fld>
            <a:endParaRPr lang="zh-HK" altLang="en-US"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投影片圖像版面配置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0291"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HK" altLang="en-US" smtClean="0"/>
          </a:p>
        </p:txBody>
      </p:sp>
      <p:sp>
        <p:nvSpPr>
          <p:cNvPr id="140292" name="投影片編號版面配置區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spcBef>
                <a:spcPct val="30000"/>
              </a:spcBef>
              <a:defRPr sz="1200">
                <a:solidFill>
                  <a:schemeClr val="tx1"/>
                </a:solidFill>
                <a:latin typeface="Calibri" pitchFamily="34" charset="0"/>
                <a:ea typeface="新細明體" pitchFamily="18" charset="-120"/>
              </a:defRPr>
            </a:lvl1pPr>
            <a:lvl2pPr marL="755650" indent="-290513" eaLnBrk="0" hangingPunct="0">
              <a:spcBef>
                <a:spcPct val="30000"/>
              </a:spcBef>
              <a:defRPr sz="1200">
                <a:solidFill>
                  <a:schemeClr val="tx1"/>
                </a:solidFill>
                <a:latin typeface="Calibri" pitchFamily="34" charset="0"/>
                <a:ea typeface="新細明體" pitchFamily="18" charset="-120"/>
              </a:defRPr>
            </a:lvl2pPr>
            <a:lvl3pPr marL="1163638" indent="-231775" eaLnBrk="0" hangingPunct="0">
              <a:spcBef>
                <a:spcPct val="30000"/>
              </a:spcBef>
              <a:defRPr sz="1200">
                <a:solidFill>
                  <a:schemeClr val="tx1"/>
                </a:solidFill>
                <a:latin typeface="Calibri" pitchFamily="34" charset="0"/>
                <a:ea typeface="新細明體" pitchFamily="18" charset="-120"/>
              </a:defRPr>
            </a:lvl3pPr>
            <a:lvl4pPr marL="1630363" indent="-231775" eaLnBrk="0" hangingPunct="0">
              <a:spcBef>
                <a:spcPct val="30000"/>
              </a:spcBef>
              <a:defRPr sz="1200">
                <a:solidFill>
                  <a:schemeClr val="tx1"/>
                </a:solidFill>
                <a:latin typeface="Calibri" pitchFamily="34" charset="0"/>
                <a:ea typeface="新細明體" pitchFamily="18" charset="-120"/>
              </a:defRPr>
            </a:lvl4pPr>
            <a:lvl5pPr marL="2095500" indent="-231775" eaLnBrk="0" hangingPunct="0">
              <a:spcBef>
                <a:spcPct val="30000"/>
              </a:spcBef>
              <a:defRPr sz="1200">
                <a:solidFill>
                  <a:schemeClr val="tx1"/>
                </a:solidFill>
                <a:latin typeface="Calibri" pitchFamily="34" charset="0"/>
                <a:ea typeface="新細明體" pitchFamily="18" charset="-120"/>
              </a:defRPr>
            </a:lvl5pPr>
            <a:lvl6pPr marL="2552700" indent="-231775" eaLnBrk="0" fontAlgn="base" hangingPunct="0">
              <a:spcBef>
                <a:spcPct val="30000"/>
              </a:spcBef>
              <a:spcAft>
                <a:spcPct val="0"/>
              </a:spcAft>
              <a:defRPr sz="1200">
                <a:solidFill>
                  <a:schemeClr val="tx1"/>
                </a:solidFill>
                <a:latin typeface="Calibri" pitchFamily="34" charset="0"/>
                <a:ea typeface="新細明體" pitchFamily="18" charset="-120"/>
              </a:defRPr>
            </a:lvl6pPr>
            <a:lvl7pPr marL="3009900" indent="-231775" eaLnBrk="0" fontAlgn="base" hangingPunct="0">
              <a:spcBef>
                <a:spcPct val="30000"/>
              </a:spcBef>
              <a:spcAft>
                <a:spcPct val="0"/>
              </a:spcAft>
              <a:defRPr sz="1200">
                <a:solidFill>
                  <a:schemeClr val="tx1"/>
                </a:solidFill>
                <a:latin typeface="Calibri" pitchFamily="34" charset="0"/>
                <a:ea typeface="新細明體" pitchFamily="18" charset="-120"/>
              </a:defRPr>
            </a:lvl7pPr>
            <a:lvl8pPr marL="3467100" indent="-231775" eaLnBrk="0" fontAlgn="base" hangingPunct="0">
              <a:spcBef>
                <a:spcPct val="30000"/>
              </a:spcBef>
              <a:spcAft>
                <a:spcPct val="0"/>
              </a:spcAft>
              <a:defRPr sz="1200">
                <a:solidFill>
                  <a:schemeClr val="tx1"/>
                </a:solidFill>
                <a:latin typeface="Calibri" pitchFamily="34" charset="0"/>
                <a:ea typeface="新細明體" pitchFamily="18" charset="-120"/>
              </a:defRPr>
            </a:lvl8pPr>
            <a:lvl9pPr marL="3924300" indent="-231775" eaLnBrk="0" fontAlgn="base" hangingPunct="0">
              <a:spcBef>
                <a:spcPct val="30000"/>
              </a:spcBef>
              <a:spcAft>
                <a:spcPct val="0"/>
              </a:spcAft>
              <a:defRPr sz="1200">
                <a:solidFill>
                  <a:schemeClr val="tx1"/>
                </a:solidFill>
                <a:latin typeface="Calibri" pitchFamily="34" charset="0"/>
                <a:ea typeface="新細明體" pitchFamily="18" charset="-120"/>
              </a:defRPr>
            </a:lvl9pPr>
          </a:lstStyle>
          <a:p>
            <a:pPr eaLnBrk="1" hangingPunct="1">
              <a:spcBef>
                <a:spcPct val="0"/>
              </a:spcBef>
            </a:pPr>
            <a:fld id="{4656BB6E-AC1A-468F-9BDA-0065E8E687C6}" type="slidenum">
              <a:rPr lang="zh-HK" altLang="en-US" smtClean="0">
                <a:latin typeface="Candara" pitchFamily="34" charset="0"/>
              </a:rPr>
              <a:pPr eaLnBrk="1" hangingPunct="1">
                <a:spcBef>
                  <a:spcPct val="0"/>
                </a:spcBef>
              </a:pPr>
              <a:t>41</a:t>
            </a:fld>
            <a:endParaRPr lang="zh-HK" altLang="en-US" smtClean="0">
              <a:latin typeface="Candara" pitchFamily="34"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投影片圖像版面配置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1315"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HK" altLang="en-US" smtClean="0"/>
          </a:p>
        </p:txBody>
      </p:sp>
      <p:sp>
        <p:nvSpPr>
          <p:cNvPr id="141316" name="投影片編號版面配置區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spcBef>
                <a:spcPct val="30000"/>
              </a:spcBef>
              <a:defRPr sz="1200">
                <a:solidFill>
                  <a:schemeClr val="tx1"/>
                </a:solidFill>
                <a:latin typeface="Calibri" pitchFamily="34" charset="0"/>
                <a:ea typeface="新細明體" pitchFamily="18" charset="-120"/>
              </a:defRPr>
            </a:lvl1pPr>
            <a:lvl2pPr marL="755650" indent="-290513" eaLnBrk="0" hangingPunct="0">
              <a:spcBef>
                <a:spcPct val="30000"/>
              </a:spcBef>
              <a:defRPr sz="1200">
                <a:solidFill>
                  <a:schemeClr val="tx1"/>
                </a:solidFill>
                <a:latin typeface="Calibri" pitchFamily="34" charset="0"/>
                <a:ea typeface="新細明體" pitchFamily="18" charset="-120"/>
              </a:defRPr>
            </a:lvl2pPr>
            <a:lvl3pPr marL="1163638" indent="-231775" eaLnBrk="0" hangingPunct="0">
              <a:spcBef>
                <a:spcPct val="30000"/>
              </a:spcBef>
              <a:defRPr sz="1200">
                <a:solidFill>
                  <a:schemeClr val="tx1"/>
                </a:solidFill>
                <a:latin typeface="Calibri" pitchFamily="34" charset="0"/>
                <a:ea typeface="新細明體" pitchFamily="18" charset="-120"/>
              </a:defRPr>
            </a:lvl3pPr>
            <a:lvl4pPr marL="1630363" indent="-231775" eaLnBrk="0" hangingPunct="0">
              <a:spcBef>
                <a:spcPct val="30000"/>
              </a:spcBef>
              <a:defRPr sz="1200">
                <a:solidFill>
                  <a:schemeClr val="tx1"/>
                </a:solidFill>
                <a:latin typeface="Calibri" pitchFamily="34" charset="0"/>
                <a:ea typeface="新細明體" pitchFamily="18" charset="-120"/>
              </a:defRPr>
            </a:lvl4pPr>
            <a:lvl5pPr marL="2095500" indent="-231775" eaLnBrk="0" hangingPunct="0">
              <a:spcBef>
                <a:spcPct val="30000"/>
              </a:spcBef>
              <a:defRPr sz="1200">
                <a:solidFill>
                  <a:schemeClr val="tx1"/>
                </a:solidFill>
                <a:latin typeface="Calibri" pitchFamily="34" charset="0"/>
                <a:ea typeface="新細明體" pitchFamily="18" charset="-120"/>
              </a:defRPr>
            </a:lvl5pPr>
            <a:lvl6pPr marL="2552700" indent="-231775" eaLnBrk="0" fontAlgn="base" hangingPunct="0">
              <a:spcBef>
                <a:spcPct val="30000"/>
              </a:spcBef>
              <a:spcAft>
                <a:spcPct val="0"/>
              </a:spcAft>
              <a:defRPr sz="1200">
                <a:solidFill>
                  <a:schemeClr val="tx1"/>
                </a:solidFill>
                <a:latin typeface="Calibri" pitchFamily="34" charset="0"/>
                <a:ea typeface="新細明體" pitchFamily="18" charset="-120"/>
              </a:defRPr>
            </a:lvl6pPr>
            <a:lvl7pPr marL="3009900" indent="-231775" eaLnBrk="0" fontAlgn="base" hangingPunct="0">
              <a:spcBef>
                <a:spcPct val="30000"/>
              </a:spcBef>
              <a:spcAft>
                <a:spcPct val="0"/>
              </a:spcAft>
              <a:defRPr sz="1200">
                <a:solidFill>
                  <a:schemeClr val="tx1"/>
                </a:solidFill>
                <a:latin typeface="Calibri" pitchFamily="34" charset="0"/>
                <a:ea typeface="新細明體" pitchFamily="18" charset="-120"/>
              </a:defRPr>
            </a:lvl7pPr>
            <a:lvl8pPr marL="3467100" indent="-231775" eaLnBrk="0" fontAlgn="base" hangingPunct="0">
              <a:spcBef>
                <a:spcPct val="30000"/>
              </a:spcBef>
              <a:spcAft>
                <a:spcPct val="0"/>
              </a:spcAft>
              <a:defRPr sz="1200">
                <a:solidFill>
                  <a:schemeClr val="tx1"/>
                </a:solidFill>
                <a:latin typeface="Calibri" pitchFamily="34" charset="0"/>
                <a:ea typeface="新細明體" pitchFamily="18" charset="-120"/>
              </a:defRPr>
            </a:lvl8pPr>
            <a:lvl9pPr marL="3924300" indent="-231775" eaLnBrk="0" fontAlgn="base" hangingPunct="0">
              <a:spcBef>
                <a:spcPct val="30000"/>
              </a:spcBef>
              <a:spcAft>
                <a:spcPct val="0"/>
              </a:spcAft>
              <a:defRPr sz="1200">
                <a:solidFill>
                  <a:schemeClr val="tx1"/>
                </a:solidFill>
                <a:latin typeface="Calibri" pitchFamily="34" charset="0"/>
                <a:ea typeface="新細明體" pitchFamily="18" charset="-120"/>
              </a:defRPr>
            </a:lvl9pPr>
          </a:lstStyle>
          <a:p>
            <a:pPr eaLnBrk="1" hangingPunct="1">
              <a:spcBef>
                <a:spcPct val="0"/>
              </a:spcBef>
            </a:pPr>
            <a:fld id="{2FBCB7CB-A81C-4D6B-8412-60D82C9C1F97}" type="slidenum">
              <a:rPr lang="zh-HK" altLang="en-US" smtClean="0">
                <a:latin typeface="Candara" pitchFamily="34" charset="0"/>
              </a:rPr>
              <a:pPr eaLnBrk="1" hangingPunct="1">
                <a:spcBef>
                  <a:spcPct val="0"/>
                </a:spcBef>
              </a:pPr>
              <a:t>42</a:t>
            </a:fld>
            <a:endParaRPr lang="zh-HK" altLang="en-US" smtClean="0">
              <a:latin typeface="Candara" pitchFamily="34"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投影片圖像版面配置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2339"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HK" altLang="en-US" smtClean="0"/>
          </a:p>
        </p:txBody>
      </p:sp>
      <p:sp>
        <p:nvSpPr>
          <p:cNvPr id="142340" name="投影片編號版面配置區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spcBef>
                <a:spcPct val="30000"/>
              </a:spcBef>
              <a:defRPr sz="1200">
                <a:solidFill>
                  <a:schemeClr val="tx1"/>
                </a:solidFill>
                <a:latin typeface="Calibri" pitchFamily="34" charset="0"/>
                <a:ea typeface="新細明體" pitchFamily="18" charset="-120"/>
              </a:defRPr>
            </a:lvl1pPr>
            <a:lvl2pPr marL="755650" indent="-290513" eaLnBrk="0" hangingPunct="0">
              <a:spcBef>
                <a:spcPct val="30000"/>
              </a:spcBef>
              <a:defRPr sz="1200">
                <a:solidFill>
                  <a:schemeClr val="tx1"/>
                </a:solidFill>
                <a:latin typeface="Calibri" pitchFamily="34" charset="0"/>
                <a:ea typeface="新細明體" pitchFamily="18" charset="-120"/>
              </a:defRPr>
            </a:lvl2pPr>
            <a:lvl3pPr marL="1163638" indent="-231775" eaLnBrk="0" hangingPunct="0">
              <a:spcBef>
                <a:spcPct val="30000"/>
              </a:spcBef>
              <a:defRPr sz="1200">
                <a:solidFill>
                  <a:schemeClr val="tx1"/>
                </a:solidFill>
                <a:latin typeface="Calibri" pitchFamily="34" charset="0"/>
                <a:ea typeface="新細明體" pitchFamily="18" charset="-120"/>
              </a:defRPr>
            </a:lvl3pPr>
            <a:lvl4pPr marL="1630363" indent="-231775" eaLnBrk="0" hangingPunct="0">
              <a:spcBef>
                <a:spcPct val="30000"/>
              </a:spcBef>
              <a:defRPr sz="1200">
                <a:solidFill>
                  <a:schemeClr val="tx1"/>
                </a:solidFill>
                <a:latin typeface="Calibri" pitchFamily="34" charset="0"/>
                <a:ea typeface="新細明體" pitchFamily="18" charset="-120"/>
              </a:defRPr>
            </a:lvl4pPr>
            <a:lvl5pPr marL="2095500" indent="-231775" eaLnBrk="0" hangingPunct="0">
              <a:spcBef>
                <a:spcPct val="30000"/>
              </a:spcBef>
              <a:defRPr sz="1200">
                <a:solidFill>
                  <a:schemeClr val="tx1"/>
                </a:solidFill>
                <a:latin typeface="Calibri" pitchFamily="34" charset="0"/>
                <a:ea typeface="新細明體" pitchFamily="18" charset="-120"/>
              </a:defRPr>
            </a:lvl5pPr>
            <a:lvl6pPr marL="2552700" indent="-231775" eaLnBrk="0" fontAlgn="base" hangingPunct="0">
              <a:spcBef>
                <a:spcPct val="30000"/>
              </a:spcBef>
              <a:spcAft>
                <a:spcPct val="0"/>
              </a:spcAft>
              <a:defRPr sz="1200">
                <a:solidFill>
                  <a:schemeClr val="tx1"/>
                </a:solidFill>
                <a:latin typeface="Calibri" pitchFamily="34" charset="0"/>
                <a:ea typeface="新細明體" pitchFamily="18" charset="-120"/>
              </a:defRPr>
            </a:lvl6pPr>
            <a:lvl7pPr marL="3009900" indent="-231775" eaLnBrk="0" fontAlgn="base" hangingPunct="0">
              <a:spcBef>
                <a:spcPct val="30000"/>
              </a:spcBef>
              <a:spcAft>
                <a:spcPct val="0"/>
              </a:spcAft>
              <a:defRPr sz="1200">
                <a:solidFill>
                  <a:schemeClr val="tx1"/>
                </a:solidFill>
                <a:latin typeface="Calibri" pitchFamily="34" charset="0"/>
                <a:ea typeface="新細明體" pitchFamily="18" charset="-120"/>
              </a:defRPr>
            </a:lvl7pPr>
            <a:lvl8pPr marL="3467100" indent="-231775" eaLnBrk="0" fontAlgn="base" hangingPunct="0">
              <a:spcBef>
                <a:spcPct val="30000"/>
              </a:spcBef>
              <a:spcAft>
                <a:spcPct val="0"/>
              </a:spcAft>
              <a:defRPr sz="1200">
                <a:solidFill>
                  <a:schemeClr val="tx1"/>
                </a:solidFill>
                <a:latin typeface="Calibri" pitchFamily="34" charset="0"/>
                <a:ea typeface="新細明體" pitchFamily="18" charset="-120"/>
              </a:defRPr>
            </a:lvl8pPr>
            <a:lvl9pPr marL="3924300" indent="-231775" eaLnBrk="0" fontAlgn="base" hangingPunct="0">
              <a:spcBef>
                <a:spcPct val="30000"/>
              </a:spcBef>
              <a:spcAft>
                <a:spcPct val="0"/>
              </a:spcAft>
              <a:defRPr sz="1200">
                <a:solidFill>
                  <a:schemeClr val="tx1"/>
                </a:solidFill>
                <a:latin typeface="Calibri" pitchFamily="34" charset="0"/>
                <a:ea typeface="新細明體" pitchFamily="18" charset="-120"/>
              </a:defRPr>
            </a:lvl9pPr>
          </a:lstStyle>
          <a:p>
            <a:pPr eaLnBrk="1" hangingPunct="1">
              <a:spcBef>
                <a:spcPct val="0"/>
              </a:spcBef>
            </a:pPr>
            <a:fld id="{2E8E40F7-8011-44F8-8242-C590FF6286D8}" type="slidenum">
              <a:rPr lang="zh-HK" altLang="en-US" smtClean="0">
                <a:latin typeface="Candara" pitchFamily="34" charset="0"/>
              </a:rPr>
              <a:pPr eaLnBrk="1" hangingPunct="1">
                <a:spcBef>
                  <a:spcPct val="0"/>
                </a:spcBef>
              </a:pPr>
              <a:t>52</a:t>
            </a:fld>
            <a:endParaRPr lang="zh-HK" altLang="en-US" smtClean="0">
              <a:latin typeface="Candara" pitchFamily="34"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投影片圖像版面配置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3363"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HK" altLang="en-US" smtClean="0"/>
          </a:p>
        </p:txBody>
      </p:sp>
      <p:sp>
        <p:nvSpPr>
          <p:cNvPr id="143364" name="投影片編號版面配置區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spcBef>
                <a:spcPct val="30000"/>
              </a:spcBef>
              <a:defRPr sz="1200">
                <a:solidFill>
                  <a:schemeClr val="tx1"/>
                </a:solidFill>
                <a:latin typeface="Calibri" pitchFamily="34" charset="0"/>
                <a:ea typeface="新細明體" pitchFamily="18" charset="-120"/>
              </a:defRPr>
            </a:lvl1pPr>
            <a:lvl2pPr marL="755650" indent="-290513" eaLnBrk="0" hangingPunct="0">
              <a:spcBef>
                <a:spcPct val="30000"/>
              </a:spcBef>
              <a:defRPr sz="1200">
                <a:solidFill>
                  <a:schemeClr val="tx1"/>
                </a:solidFill>
                <a:latin typeface="Calibri" pitchFamily="34" charset="0"/>
                <a:ea typeface="新細明體" pitchFamily="18" charset="-120"/>
              </a:defRPr>
            </a:lvl2pPr>
            <a:lvl3pPr marL="1163638" indent="-231775" eaLnBrk="0" hangingPunct="0">
              <a:spcBef>
                <a:spcPct val="30000"/>
              </a:spcBef>
              <a:defRPr sz="1200">
                <a:solidFill>
                  <a:schemeClr val="tx1"/>
                </a:solidFill>
                <a:latin typeface="Calibri" pitchFamily="34" charset="0"/>
                <a:ea typeface="新細明體" pitchFamily="18" charset="-120"/>
              </a:defRPr>
            </a:lvl3pPr>
            <a:lvl4pPr marL="1630363" indent="-231775" eaLnBrk="0" hangingPunct="0">
              <a:spcBef>
                <a:spcPct val="30000"/>
              </a:spcBef>
              <a:defRPr sz="1200">
                <a:solidFill>
                  <a:schemeClr val="tx1"/>
                </a:solidFill>
                <a:latin typeface="Calibri" pitchFamily="34" charset="0"/>
                <a:ea typeface="新細明體" pitchFamily="18" charset="-120"/>
              </a:defRPr>
            </a:lvl4pPr>
            <a:lvl5pPr marL="2095500" indent="-231775" eaLnBrk="0" hangingPunct="0">
              <a:spcBef>
                <a:spcPct val="30000"/>
              </a:spcBef>
              <a:defRPr sz="1200">
                <a:solidFill>
                  <a:schemeClr val="tx1"/>
                </a:solidFill>
                <a:latin typeface="Calibri" pitchFamily="34" charset="0"/>
                <a:ea typeface="新細明體" pitchFamily="18" charset="-120"/>
              </a:defRPr>
            </a:lvl5pPr>
            <a:lvl6pPr marL="2552700" indent="-231775" eaLnBrk="0" fontAlgn="base" hangingPunct="0">
              <a:spcBef>
                <a:spcPct val="30000"/>
              </a:spcBef>
              <a:spcAft>
                <a:spcPct val="0"/>
              </a:spcAft>
              <a:defRPr sz="1200">
                <a:solidFill>
                  <a:schemeClr val="tx1"/>
                </a:solidFill>
                <a:latin typeface="Calibri" pitchFamily="34" charset="0"/>
                <a:ea typeface="新細明體" pitchFamily="18" charset="-120"/>
              </a:defRPr>
            </a:lvl6pPr>
            <a:lvl7pPr marL="3009900" indent="-231775" eaLnBrk="0" fontAlgn="base" hangingPunct="0">
              <a:spcBef>
                <a:spcPct val="30000"/>
              </a:spcBef>
              <a:spcAft>
                <a:spcPct val="0"/>
              </a:spcAft>
              <a:defRPr sz="1200">
                <a:solidFill>
                  <a:schemeClr val="tx1"/>
                </a:solidFill>
                <a:latin typeface="Calibri" pitchFamily="34" charset="0"/>
                <a:ea typeface="新細明體" pitchFamily="18" charset="-120"/>
              </a:defRPr>
            </a:lvl7pPr>
            <a:lvl8pPr marL="3467100" indent="-231775" eaLnBrk="0" fontAlgn="base" hangingPunct="0">
              <a:spcBef>
                <a:spcPct val="30000"/>
              </a:spcBef>
              <a:spcAft>
                <a:spcPct val="0"/>
              </a:spcAft>
              <a:defRPr sz="1200">
                <a:solidFill>
                  <a:schemeClr val="tx1"/>
                </a:solidFill>
                <a:latin typeface="Calibri" pitchFamily="34" charset="0"/>
                <a:ea typeface="新細明體" pitchFamily="18" charset="-120"/>
              </a:defRPr>
            </a:lvl8pPr>
            <a:lvl9pPr marL="3924300" indent="-231775" eaLnBrk="0" fontAlgn="base" hangingPunct="0">
              <a:spcBef>
                <a:spcPct val="30000"/>
              </a:spcBef>
              <a:spcAft>
                <a:spcPct val="0"/>
              </a:spcAft>
              <a:defRPr sz="1200">
                <a:solidFill>
                  <a:schemeClr val="tx1"/>
                </a:solidFill>
                <a:latin typeface="Calibri" pitchFamily="34" charset="0"/>
                <a:ea typeface="新細明體" pitchFamily="18" charset="-120"/>
              </a:defRPr>
            </a:lvl9pPr>
          </a:lstStyle>
          <a:p>
            <a:pPr eaLnBrk="1" hangingPunct="1">
              <a:spcBef>
                <a:spcPct val="0"/>
              </a:spcBef>
            </a:pPr>
            <a:fld id="{1A4F8F88-E120-4736-A0D0-3CAABE209324}" type="slidenum">
              <a:rPr lang="zh-HK" altLang="en-US" smtClean="0">
                <a:latin typeface="Candara" pitchFamily="34" charset="0"/>
              </a:rPr>
              <a:pPr eaLnBrk="1" hangingPunct="1">
                <a:spcBef>
                  <a:spcPct val="0"/>
                </a:spcBef>
              </a:pPr>
              <a:t>54</a:t>
            </a:fld>
            <a:endParaRPr lang="zh-HK" altLang="en-US" smtClean="0">
              <a:latin typeface="Candara"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pPr>
              <a:defRPr/>
            </a:pPr>
            <a:fld id="{FCB82904-7402-472B-B784-B2B0A266EA22}" type="datetime1">
              <a:rPr lang="zh-HK" altLang="en-US" smtClean="0"/>
              <a:t>7/12/2017</a:t>
            </a:fld>
            <a:endParaRPr lang="zh-HK" altLang="en-US"/>
          </a:p>
        </p:txBody>
      </p:sp>
      <p:sp>
        <p:nvSpPr>
          <p:cNvPr id="5" name="Footer Placeholder 4"/>
          <p:cNvSpPr>
            <a:spLocks noGrp="1"/>
          </p:cNvSpPr>
          <p:nvPr>
            <p:ph type="ftr" sz="quarter" idx="11"/>
          </p:nvPr>
        </p:nvSpPr>
        <p:spPr/>
        <p:txBody>
          <a:bodyPr/>
          <a:lstStyle/>
          <a:p>
            <a:pPr>
              <a:defRPr/>
            </a:pPr>
            <a:endParaRPr lang="zh-HK" altLang="en-US"/>
          </a:p>
        </p:txBody>
      </p:sp>
      <p:sp>
        <p:nvSpPr>
          <p:cNvPr id="6" name="Slide Number Placeholder 5"/>
          <p:cNvSpPr>
            <a:spLocks noGrp="1"/>
          </p:cNvSpPr>
          <p:nvPr>
            <p:ph type="sldNum" sz="quarter" idx="12"/>
          </p:nvPr>
        </p:nvSpPr>
        <p:spPr/>
        <p:txBody>
          <a:bodyPr/>
          <a:lstStyle/>
          <a:p>
            <a:pPr>
              <a:defRPr/>
            </a:pPr>
            <a:fld id="{AF37850B-8163-4A23-9DA0-891FF8300DB4}" type="slidenum">
              <a:rPr lang="zh-HK" altLang="en-US" smtClean="0"/>
              <a:pPr>
                <a:defRPr/>
              </a:pPr>
              <a:t>‹#›</a:t>
            </a:fld>
            <a:endParaRPr lang="zh-HK" altLang="en-US"/>
          </a:p>
        </p:txBody>
      </p:sp>
    </p:spTree>
    <p:extLst>
      <p:ext uri="{BB962C8B-B14F-4D97-AF65-F5344CB8AC3E}">
        <p14:creationId xmlns:p14="http://schemas.microsoft.com/office/powerpoint/2010/main" val="39514495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a:defRPr/>
            </a:pPr>
            <a:fld id="{2E840983-0235-4F0A-8C5D-6230305F72BD}" type="datetime1">
              <a:rPr lang="zh-HK" altLang="en-US" smtClean="0"/>
              <a:t>7/12/2017</a:t>
            </a:fld>
            <a:endParaRPr lang="zh-HK" altLang="en-US"/>
          </a:p>
        </p:txBody>
      </p:sp>
      <p:sp>
        <p:nvSpPr>
          <p:cNvPr id="5" name="Footer Placeholder 4"/>
          <p:cNvSpPr>
            <a:spLocks noGrp="1"/>
          </p:cNvSpPr>
          <p:nvPr>
            <p:ph type="ftr" sz="quarter" idx="11"/>
          </p:nvPr>
        </p:nvSpPr>
        <p:spPr/>
        <p:txBody>
          <a:bodyPr/>
          <a:lstStyle/>
          <a:p>
            <a:pPr>
              <a:defRPr/>
            </a:pPr>
            <a:endParaRPr lang="zh-HK" altLang="en-US"/>
          </a:p>
        </p:txBody>
      </p:sp>
      <p:sp>
        <p:nvSpPr>
          <p:cNvPr id="6" name="Slide Number Placeholder 5"/>
          <p:cNvSpPr>
            <a:spLocks noGrp="1"/>
          </p:cNvSpPr>
          <p:nvPr>
            <p:ph type="sldNum" sz="quarter" idx="12"/>
          </p:nvPr>
        </p:nvSpPr>
        <p:spPr/>
        <p:txBody>
          <a:bodyPr/>
          <a:lstStyle/>
          <a:p>
            <a:pPr>
              <a:defRPr/>
            </a:pPr>
            <a:fld id="{AF37850B-8163-4A23-9DA0-891FF8300DB4}" type="slidenum">
              <a:rPr lang="zh-HK" altLang="en-US" smtClean="0"/>
              <a:pPr>
                <a:defRPr/>
              </a:pPr>
              <a:t>‹#›</a:t>
            </a:fld>
            <a:endParaRPr lang="zh-HK" altLang="en-US"/>
          </a:p>
        </p:txBody>
      </p:sp>
    </p:spTree>
    <p:extLst>
      <p:ext uri="{BB962C8B-B14F-4D97-AF65-F5344CB8AC3E}">
        <p14:creationId xmlns:p14="http://schemas.microsoft.com/office/powerpoint/2010/main" val="34193553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a:defRPr/>
            </a:pPr>
            <a:fld id="{919FD6E8-E91A-4F3B-95CF-609BEBAF98CF}" type="datetime1">
              <a:rPr lang="zh-HK" altLang="en-US" smtClean="0"/>
              <a:t>7/12/2017</a:t>
            </a:fld>
            <a:endParaRPr lang="zh-HK" altLang="en-US"/>
          </a:p>
        </p:txBody>
      </p:sp>
      <p:sp>
        <p:nvSpPr>
          <p:cNvPr id="5" name="Footer Placeholder 4"/>
          <p:cNvSpPr>
            <a:spLocks noGrp="1"/>
          </p:cNvSpPr>
          <p:nvPr>
            <p:ph type="ftr" sz="quarter" idx="11"/>
          </p:nvPr>
        </p:nvSpPr>
        <p:spPr/>
        <p:txBody>
          <a:bodyPr/>
          <a:lstStyle/>
          <a:p>
            <a:pPr>
              <a:defRPr/>
            </a:pPr>
            <a:endParaRPr lang="zh-HK" altLang="en-US"/>
          </a:p>
        </p:txBody>
      </p:sp>
      <p:sp>
        <p:nvSpPr>
          <p:cNvPr id="6" name="Slide Number Placeholder 5"/>
          <p:cNvSpPr>
            <a:spLocks noGrp="1"/>
          </p:cNvSpPr>
          <p:nvPr>
            <p:ph type="sldNum" sz="quarter" idx="12"/>
          </p:nvPr>
        </p:nvSpPr>
        <p:spPr/>
        <p:txBody>
          <a:bodyPr/>
          <a:lstStyle/>
          <a:p>
            <a:pPr>
              <a:defRPr/>
            </a:pPr>
            <a:fld id="{AF37850B-8163-4A23-9DA0-891FF8300DB4}" type="slidenum">
              <a:rPr lang="zh-HK" altLang="en-US" smtClean="0"/>
              <a:pPr>
                <a:defRPr/>
              </a:pPr>
              <a:t>‹#›</a:t>
            </a:fld>
            <a:endParaRPr lang="zh-HK" altLang="en-US"/>
          </a:p>
        </p:txBody>
      </p:sp>
    </p:spTree>
    <p:extLst>
      <p:ext uri="{BB962C8B-B14F-4D97-AF65-F5344CB8AC3E}">
        <p14:creationId xmlns:p14="http://schemas.microsoft.com/office/powerpoint/2010/main" val="371751799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AndClipArt">
  <p:cSld name="標題，文字及美工圖案">
    <p:spTree>
      <p:nvGrpSpPr>
        <p:cNvPr id="1" name=""/>
        <p:cNvGrpSpPr/>
        <p:nvPr/>
      </p:nvGrpSpPr>
      <p:grpSpPr>
        <a:xfrm>
          <a:off x="0" y="0"/>
          <a:ext cx="0" cy="0"/>
          <a:chOff x="0" y="0"/>
          <a:chExt cx="0" cy="0"/>
        </a:xfrm>
      </p:grpSpPr>
      <p:sp>
        <p:nvSpPr>
          <p:cNvPr id="2" name="標題 1"/>
          <p:cNvSpPr>
            <a:spLocks noGrp="1"/>
          </p:cNvSpPr>
          <p:nvPr>
            <p:ph type="title"/>
          </p:nvPr>
        </p:nvSpPr>
        <p:spPr>
          <a:xfrm>
            <a:off x="533400" y="609600"/>
            <a:ext cx="7772400" cy="1143000"/>
          </a:xfrm>
        </p:spPr>
        <p:txBody>
          <a:bodyPr/>
          <a:lstStyle/>
          <a:p>
            <a:r>
              <a:rPr lang="zh-TW" altLang="en-US" smtClean="0"/>
              <a:t>按一下以編輯母片標題樣式</a:t>
            </a:r>
            <a:endParaRPr lang="zh-HK" altLang="en-US"/>
          </a:p>
        </p:txBody>
      </p:sp>
      <p:sp>
        <p:nvSpPr>
          <p:cNvPr id="3" name="文字版面配置區 2"/>
          <p:cNvSpPr>
            <a:spLocks noGrp="1"/>
          </p:cNvSpPr>
          <p:nvPr>
            <p:ph type="body" sz="half" idx="1"/>
          </p:nvPr>
        </p:nvSpPr>
        <p:spPr>
          <a:xfrm>
            <a:off x="533400" y="2133600"/>
            <a:ext cx="3810000" cy="4114800"/>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HK" altLang="en-US"/>
          </a:p>
        </p:txBody>
      </p:sp>
      <p:sp>
        <p:nvSpPr>
          <p:cNvPr id="4" name="美工圖案版面配置區 3"/>
          <p:cNvSpPr>
            <a:spLocks noGrp="1"/>
          </p:cNvSpPr>
          <p:nvPr>
            <p:ph type="clipArt" sz="half" idx="2"/>
          </p:nvPr>
        </p:nvSpPr>
        <p:spPr>
          <a:xfrm>
            <a:off x="4495800" y="2133600"/>
            <a:ext cx="3810000" cy="4114800"/>
          </a:xfrm>
        </p:spPr>
        <p:txBody>
          <a:bodyPr/>
          <a:lstStyle/>
          <a:p>
            <a:pPr lvl="0"/>
            <a:endParaRPr lang="zh-HK" altLang="en-US" noProof="0"/>
          </a:p>
        </p:txBody>
      </p:sp>
      <p:sp>
        <p:nvSpPr>
          <p:cNvPr id="5" name="日期版面配置區 4"/>
          <p:cNvSpPr>
            <a:spLocks noGrp="1"/>
          </p:cNvSpPr>
          <p:nvPr>
            <p:ph type="dt" sz="half" idx="10"/>
          </p:nvPr>
        </p:nvSpPr>
        <p:spPr>
          <a:xfrm>
            <a:off x="533400" y="6324600"/>
            <a:ext cx="1905000" cy="457200"/>
          </a:xfrm>
        </p:spPr>
        <p:txBody>
          <a:bodyPr/>
          <a:lstStyle>
            <a:lvl1pPr>
              <a:defRPr/>
            </a:lvl1pPr>
          </a:lstStyle>
          <a:p>
            <a:pPr>
              <a:defRPr/>
            </a:pPr>
            <a:fld id="{CDAD8657-C081-4125-BB7C-D2039D95A10B}" type="datetime1">
              <a:rPr lang="zh-HK" altLang="en-US" smtClean="0"/>
              <a:t>7/12/2017</a:t>
            </a:fld>
            <a:endParaRPr lang="en-US" altLang="zh-TW"/>
          </a:p>
        </p:txBody>
      </p:sp>
      <p:sp>
        <p:nvSpPr>
          <p:cNvPr id="6" name="頁尾版面配置區 5"/>
          <p:cNvSpPr>
            <a:spLocks noGrp="1"/>
          </p:cNvSpPr>
          <p:nvPr>
            <p:ph type="ftr" sz="quarter" idx="11"/>
          </p:nvPr>
        </p:nvSpPr>
        <p:spPr>
          <a:xfrm>
            <a:off x="2971800" y="6324600"/>
            <a:ext cx="2895600" cy="457200"/>
          </a:xfrm>
        </p:spPr>
        <p:txBody>
          <a:bodyPr/>
          <a:lstStyle>
            <a:lvl1pPr>
              <a:defRPr/>
            </a:lvl1pPr>
          </a:lstStyle>
          <a:p>
            <a:pPr>
              <a:defRPr/>
            </a:pPr>
            <a:endParaRPr lang="en-US" altLang="zh-TW"/>
          </a:p>
        </p:txBody>
      </p:sp>
      <p:sp>
        <p:nvSpPr>
          <p:cNvPr id="7" name="投影片編號版面配置區 6"/>
          <p:cNvSpPr>
            <a:spLocks noGrp="1"/>
          </p:cNvSpPr>
          <p:nvPr>
            <p:ph type="sldNum" sz="quarter" idx="12"/>
          </p:nvPr>
        </p:nvSpPr>
        <p:spPr>
          <a:xfrm>
            <a:off x="6400800" y="6324600"/>
            <a:ext cx="1905000" cy="457200"/>
          </a:xfrm>
        </p:spPr>
        <p:txBody>
          <a:bodyPr/>
          <a:lstStyle>
            <a:lvl1pPr>
              <a:defRPr/>
            </a:lvl1pPr>
          </a:lstStyle>
          <a:p>
            <a:pPr>
              <a:defRPr/>
            </a:pPr>
            <a:fld id="{CEF26D70-8C57-466C-A4C3-43C3F3CF10EB}" type="slidenum">
              <a:rPr lang="zh-TW" altLang="en-US"/>
              <a:pPr>
                <a:defRPr/>
              </a:pPr>
              <a:t>‹#›</a:t>
            </a:fld>
            <a:endParaRPr lang="en-US" altLang="zh-TW"/>
          </a:p>
        </p:txBody>
      </p:sp>
    </p:spTree>
    <p:extLst>
      <p:ext uri="{BB962C8B-B14F-4D97-AF65-F5344CB8AC3E}">
        <p14:creationId xmlns:p14="http://schemas.microsoft.com/office/powerpoint/2010/main" val="152994693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bl">
  <p:cSld name="標題及表格">
    <p:spTree>
      <p:nvGrpSpPr>
        <p:cNvPr id="1" name=""/>
        <p:cNvGrpSpPr/>
        <p:nvPr/>
      </p:nvGrpSpPr>
      <p:grpSpPr>
        <a:xfrm>
          <a:off x="0" y="0"/>
          <a:ext cx="0" cy="0"/>
          <a:chOff x="0" y="0"/>
          <a:chExt cx="0" cy="0"/>
        </a:xfrm>
      </p:grpSpPr>
      <p:sp>
        <p:nvSpPr>
          <p:cNvPr id="2" name="標題 1"/>
          <p:cNvSpPr>
            <a:spLocks noGrp="1"/>
          </p:cNvSpPr>
          <p:nvPr>
            <p:ph type="title"/>
          </p:nvPr>
        </p:nvSpPr>
        <p:spPr>
          <a:xfrm>
            <a:off x="301625" y="228600"/>
            <a:ext cx="8540750" cy="1143000"/>
          </a:xfrm>
        </p:spPr>
        <p:txBody>
          <a:bodyPr/>
          <a:lstStyle/>
          <a:p>
            <a:r>
              <a:rPr lang="zh-TW" altLang="en-US" smtClean="0"/>
              <a:t>按一下以編輯母片標題樣式</a:t>
            </a:r>
            <a:endParaRPr lang="zh-TW" altLang="en-US"/>
          </a:p>
        </p:txBody>
      </p:sp>
      <p:sp>
        <p:nvSpPr>
          <p:cNvPr id="3" name="表格版面配置區 2"/>
          <p:cNvSpPr>
            <a:spLocks noGrp="1"/>
          </p:cNvSpPr>
          <p:nvPr>
            <p:ph type="tbl" idx="1"/>
          </p:nvPr>
        </p:nvSpPr>
        <p:spPr>
          <a:xfrm>
            <a:off x="301625" y="1600200"/>
            <a:ext cx="8540750" cy="4498975"/>
          </a:xfrm>
        </p:spPr>
        <p:txBody>
          <a:bodyPr/>
          <a:lstStyle/>
          <a:p>
            <a:pPr lvl="0"/>
            <a:endParaRPr lang="zh-TW" altLang="en-US" noProof="0" smtClean="0"/>
          </a:p>
        </p:txBody>
      </p:sp>
      <p:sp>
        <p:nvSpPr>
          <p:cNvPr id="4" name="Rectangle 4"/>
          <p:cNvSpPr>
            <a:spLocks noGrp="1" noChangeArrowheads="1"/>
          </p:cNvSpPr>
          <p:nvPr>
            <p:ph type="dt" sz="half" idx="10"/>
          </p:nvPr>
        </p:nvSpPr>
        <p:spPr/>
        <p:txBody>
          <a:bodyPr/>
          <a:lstStyle>
            <a:lvl1pPr>
              <a:defRPr/>
            </a:lvl1pPr>
          </a:lstStyle>
          <a:p>
            <a:pPr>
              <a:defRPr/>
            </a:pPr>
            <a:fld id="{17217B8F-147B-464E-B717-13280428C78F}" type="datetime1">
              <a:rPr lang="zh-HK" altLang="en-US" smtClean="0"/>
              <a:t>7/12/2017</a:t>
            </a:fld>
            <a:endParaRPr lang="en-US" altLang="zh-TW"/>
          </a:p>
        </p:txBody>
      </p:sp>
      <p:sp>
        <p:nvSpPr>
          <p:cNvPr id="5" name="Rectangle 5"/>
          <p:cNvSpPr>
            <a:spLocks noGrp="1" noChangeArrowheads="1"/>
          </p:cNvSpPr>
          <p:nvPr>
            <p:ph type="ftr" sz="quarter" idx="11"/>
          </p:nvPr>
        </p:nvSpPr>
        <p:spPr/>
        <p:txBody>
          <a:bodyPr/>
          <a:lstStyle>
            <a:lvl1pPr>
              <a:defRPr/>
            </a:lvl1pPr>
          </a:lstStyle>
          <a:p>
            <a:pPr>
              <a:defRPr/>
            </a:pPr>
            <a:endParaRPr lang="en-US" altLang="zh-TW"/>
          </a:p>
        </p:txBody>
      </p:sp>
      <p:sp>
        <p:nvSpPr>
          <p:cNvPr id="6" name="Rectangle 6"/>
          <p:cNvSpPr>
            <a:spLocks noGrp="1" noChangeArrowheads="1"/>
          </p:cNvSpPr>
          <p:nvPr>
            <p:ph type="sldNum" sz="quarter" idx="12"/>
          </p:nvPr>
        </p:nvSpPr>
        <p:spPr/>
        <p:txBody>
          <a:bodyPr/>
          <a:lstStyle>
            <a:lvl1pPr>
              <a:defRPr/>
            </a:lvl1pPr>
          </a:lstStyle>
          <a:p>
            <a:pPr>
              <a:defRPr/>
            </a:pPr>
            <a:fld id="{89FAD549-D50F-46ED-AC34-671F036B85DA}" type="slidenum">
              <a:rPr lang="en-US" altLang="zh-TW"/>
              <a:pPr>
                <a:defRPr/>
              </a:pPr>
              <a:t>‹#›</a:t>
            </a:fld>
            <a:endParaRPr lang="en-US" altLang="zh-TW" dirty="0"/>
          </a:p>
        </p:txBody>
      </p:sp>
    </p:spTree>
    <p:extLst>
      <p:ext uri="{BB962C8B-B14F-4D97-AF65-F5344CB8AC3E}">
        <p14:creationId xmlns:p14="http://schemas.microsoft.com/office/powerpoint/2010/main" val="2466724831"/>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a:defRPr/>
            </a:pPr>
            <a:fld id="{D8734E98-DD8A-49B1-ACB7-B74DA3E998BC}" type="datetime1">
              <a:rPr lang="zh-HK" altLang="en-US" smtClean="0"/>
              <a:t>7/12/2017</a:t>
            </a:fld>
            <a:endParaRPr lang="zh-HK" altLang="en-US"/>
          </a:p>
        </p:txBody>
      </p:sp>
      <p:sp>
        <p:nvSpPr>
          <p:cNvPr id="5" name="Footer Placeholder 4"/>
          <p:cNvSpPr>
            <a:spLocks noGrp="1"/>
          </p:cNvSpPr>
          <p:nvPr>
            <p:ph type="ftr" sz="quarter" idx="11"/>
          </p:nvPr>
        </p:nvSpPr>
        <p:spPr/>
        <p:txBody>
          <a:bodyPr/>
          <a:lstStyle/>
          <a:p>
            <a:pPr>
              <a:defRPr/>
            </a:pPr>
            <a:endParaRPr lang="zh-HK" altLang="en-US"/>
          </a:p>
        </p:txBody>
      </p:sp>
      <p:sp>
        <p:nvSpPr>
          <p:cNvPr id="6" name="Slide Number Placeholder 5"/>
          <p:cNvSpPr>
            <a:spLocks noGrp="1"/>
          </p:cNvSpPr>
          <p:nvPr>
            <p:ph type="sldNum" sz="quarter" idx="12"/>
          </p:nvPr>
        </p:nvSpPr>
        <p:spPr/>
        <p:txBody>
          <a:bodyPr/>
          <a:lstStyle/>
          <a:p>
            <a:pPr>
              <a:defRPr/>
            </a:pPr>
            <a:fld id="{AF37850B-8163-4A23-9DA0-891FF8300DB4}" type="slidenum">
              <a:rPr lang="zh-HK" altLang="en-US" smtClean="0"/>
              <a:pPr>
                <a:defRPr/>
              </a:pPr>
              <a:t>‹#›</a:t>
            </a:fld>
            <a:endParaRPr lang="zh-HK" altLang="en-US"/>
          </a:p>
        </p:txBody>
      </p:sp>
    </p:spTree>
    <p:extLst>
      <p:ext uri="{BB962C8B-B14F-4D97-AF65-F5344CB8AC3E}">
        <p14:creationId xmlns:p14="http://schemas.microsoft.com/office/powerpoint/2010/main" val="4795224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pPr>
              <a:defRPr/>
            </a:pPr>
            <a:fld id="{7388CDF7-7BAB-4F4E-BF05-52D97A63F7B9}" type="datetime1">
              <a:rPr lang="zh-HK" altLang="en-US" smtClean="0"/>
              <a:t>7/12/2017</a:t>
            </a:fld>
            <a:endParaRPr lang="zh-HK" altLang="en-US"/>
          </a:p>
        </p:txBody>
      </p:sp>
      <p:sp>
        <p:nvSpPr>
          <p:cNvPr id="5" name="Footer Placeholder 4"/>
          <p:cNvSpPr>
            <a:spLocks noGrp="1"/>
          </p:cNvSpPr>
          <p:nvPr>
            <p:ph type="ftr" sz="quarter" idx="11"/>
          </p:nvPr>
        </p:nvSpPr>
        <p:spPr/>
        <p:txBody>
          <a:bodyPr/>
          <a:lstStyle/>
          <a:p>
            <a:pPr>
              <a:defRPr/>
            </a:pPr>
            <a:endParaRPr lang="zh-HK" altLang="en-US"/>
          </a:p>
        </p:txBody>
      </p:sp>
      <p:sp>
        <p:nvSpPr>
          <p:cNvPr id="6" name="Slide Number Placeholder 5"/>
          <p:cNvSpPr>
            <a:spLocks noGrp="1"/>
          </p:cNvSpPr>
          <p:nvPr>
            <p:ph type="sldNum" sz="quarter" idx="12"/>
          </p:nvPr>
        </p:nvSpPr>
        <p:spPr/>
        <p:txBody>
          <a:bodyPr/>
          <a:lstStyle/>
          <a:p>
            <a:pPr>
              <a:defRPr/>
            </a:pPr>
            <a:fld id="{AF37850B-8163-4A23-9DA0-891FF8300DB4}" type="slidenum">
              <a:rPr lang="zh-HK" altLang="en-US" smtClean="0"/>
              <a:pPr>
                <a:defRPr/>
              </a:pPr>
              <a:t>‹#›</a:t>
            </a:fld>
            <a:endParaRPr lang="zh-HK" altLang="en-US"/>
          </a:p>
        </p:txBody>
      </p:sp>
    </p:spTree>
    <p:extLst>
      <p:ext uri="{BB962C8B-B14F-4D97-AF65-F5344CB8AC3E}">
        <p14:creationId xmlns:p14="http://schemas.microsoft.com/office/powerpoint/2010/main" val="16842763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pPr>
              <a:defRPr/>
            </a:pPr>
            <a:fld id="{7293F8A7-9D97-4DDE-8B79-CB7B39BD3736}" type="datetime1">
              <a:rPr lang="zh-HK" altLang="en-US" smtClean="0"/>
              <a:t>7/12/2017</a:t>
            </a:fld>
            <a:endParaRPr lang="zh-HK" altLang="en-US"/>
          </a:p>
        </p:txBody>
      </p:sp>
      <p:sp>
        <p:nvSpPr>
          <p:cNvPr id="6" name="Footer Placeholder 5"/>
          <p:cNvSpPr>
            <a:spLocks noGrp="1"/>
          </p:cNvSpPr>
          <p:nvPr>
            <p:ph type="ftr" sz="quarter" idx="11"/>
          </p:nvPr>
        </p:nvSpPr>
        <p:spPr/>
        <p:txBody>
          <a:bodyPr/>
          <a:lstStyle/>
          <a:p>
            <a:pPr>
              <a:defRPr/>
            </a:pPr>
            <a:endParaRPr lang="zh-HK" altLang="en-US"/>
          </a:p>
        </p:txBody>
      </p:sp>
      <p:sp>
        <p:nvSpPr>
          <p:cNvPr id="7" name="Slide Number Placeholder 6"/>
          <p:cNvSpPr>
            <a:spLocks noGrp="1"/>
          </p:cNvSpPr>
          <p:nvPr>
            <p:ph type="sldNum" sz="quarter" idx="12"/>
          </p:nvPr>
        </p:nvSpPr>
        <p:spPr/>
        <p:txBody>
          <a:bodyPr/>
          <a:lstStyle/>
          <a:p>
            <a:pPr>
              <a:defRPr/>
            </a:pPr>
            <a:fld id="{AF37850B-8163-4A23-9DA0-891FF8300DB4}" type="slidenum">
              <a:rPr lang="zh-HK" altLang="en-US" smtClean="0"/>
              <a:pPr>
                <a:defRPr/>
              </a:pPr>
              <a:t>‹#›</a:t>
            </a:fld>
            <a:endParaRPr lang="zh-HK" altLang="en-US"/>
          </a:p>
        </p:txBody>
      </p:sp>
    </p:spTree>
    <p:extLst>
      <p:ext uri="{BB962C8B-B14F-4D97-AF65-F5344CB8AC3E}">
        <p14:creationId xmlns:p14="http://schemas.microsoft.com/office/powerpoint/2010/main" val="40043228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pPr>
              <a:defRPr/>
            </a:pPr>
            <a:fld id="{34F4B5BA-5117-4CAC-BC8D-50161E943BBE}" type="datetime1">
              <a:rPr lang="zh-HK" altLang="en-US" smtClean="0"/>
              <a:t>7/12/2017</a:t>
            </a:fld>
            <a:endParaRPr lang="zh-HK" altLang="en-US"/>
          </a:p>
        </p:txBody>
      </p:sp>
      <p:sp>
        <p:nvSpPr>
          <p:cNvPr id="8" name="Footer Placeholder 7"/>
          <p:cNvSpPr>
            <a:spLocks noGrp="1"/>
          </p:cNvSpPr>
          <p:nvPr>
            <p:ph type="ftr" sz="quarter" idx="11"/>
          </p:nvPr>
        </p:nvSpPr>
        <p:spPr/>
        <p:txBody>
          <a:bodyPr/>
          <a:lstStyle/>
          <a:p>
            <a:pPr>
              <a:defRPr/>
            </a:pPr>
            <a:endParaRPr lang="zh-HK" altLang="en-US"/>
          </a:p>
        </p:txBody>
      </p:sp>
      <p:sp>
        <p:nvSpPr>
          <p:cNvPr id="9" name="Slide Number Placeholder 8"/>
          <p:cNvSpPr>
            <a:spLocks noGrp="1"/>
          </p:cNvSpPr>
          <p:nvPr>
            <p:ph type="sldNum" sz="quarter" idx="12"/>
          </p:nvPr>
        </p:nvSpPr>
        <p:spPr/>
        <p:txBody>
          <a:bodyPr/>
          <a:lstStyle/>
          <a:p>
            <a:pPr>
              <a:defRPr/>
            </a:pPr>
            <a:fld id="{AF37850B-8163-4A23-9DA0-891FF8300DB4}" type="slidenum">
              <a:rPr lang="zh-HK" altLang="en-US" smtClean="0"/>
              <a:pPr>
                <a:defRPr/>
              </a:pPr>
              <a:t>‹#›</a:t>
            </a:fld>
            <a:endParaRPr lang="zh-HK" altLang="en-US"/>
          </a:p>
        </p:txBody>
      </p:sp>
    </p:spTree>
    <p:extLst>
      <p:ext uri="{BB962C8B-B14F-4D97-AF65-F5344CB8AC3E}">
        <p14:creationId xmlns:p14="http://schemas.microsoft.com/office/powerpoint/2010/main" val="42658451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pPr>
              <a:defRPr/>
            </a:pPr>
            <a:fld id="{A4F94C98-6090-4096-8E69-CF874026799D}" type="datetime1">
              <a:rPr lang="zh-HK" altLang="en-US" smtClean="0"/>
              <a:t>7/12/2017</a:t>
            </a:fld>
            <a:endParaRPr lang="zh-HK" altLang="en-US"/>
          </a:p>
        </p:txBody>
      </p:sp>
      <p:sp>
        <p:nvSpPr>
          <p:cNvPr id="4" name="Footer Placeholder 3"/>
          <p:cNvSpPr>
            <a:spLocks noGrp="1"/>
          </p:cNvSpPr>
          <p:nvPr>
            <p:ph type="ftr" sz="quarter" idx="11"/>
          </p:nvPr>
        </p:nvSpPr>
        <p:spPr/>
        <p:txBody>
          <a:bodyPr/>
          <a:lstStyle/>
          <a:p>
            <a:pPr>
              <a:defRPr/>
            </a:pPr>
            <a:endParaRPr lang="zh-HK" altLang="en-US"/>
          </a:p>
        </p:txBody>
      </p:sp>
      <p:sp>
        <p:nvSpPr>
          <p:cNvPr id="5" name="Slide Number Placeholder 4"/>
          <p:cNvSpPr>
            <a:spLocks noGrp="1"/>
          </p:cNvSpPr>
          <p:nvPr>
            <p:ph type="sldNum" sz="quarter" idx="12"/>
          </p:nvPr>
        </p:nvSpPr>
        <p:spPr/>
        <p:txBody>
          <a:bodyPr/>
          <a:lstStyle/>
          <a:p>
            <a:pPr>
              <a:defRPr/>
            </a:pPr>
            <a:fld id="{AF37850B-8163-4A23-9DA0-891FF8300DB4}" type="slidenum">
              <a:rPr lang="zh-HK" altLang="en-US" smtClean="0"/>
              <a:pPr>
                <a:defRPr/>
              </a:pPr>
              <a:t>‹#›</a:t>
            </a:fld>
            <a:endParaRPr lang="zh-HK" altLang="en-US"/>
          </a:p>
        </p:txBody>
      </p:sp>
    </p:spTree>
    <p:extLst>
      <p:ext uri="{BB962C8B-B14F-4D97-AF65-F5344CB8AC3E}">
        <p14:creationId xmlns:p14="http://schemas.microsoft.com/office/powerpoint/2010/main" val="42825315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39A90410-BF4D-4020-A514-1F0BBAC9F418}" type="datetime1">
              <a:rPr lang="zh-HK" altLang="en-US" smtClean="0"/>
              <a:t>7/12/2017</a:t>
            </a:fld>
            <a:endParaRPr lang="zh-HK" altLang="en-US"/>
          </a:p>
        </p:txBody>
      </p:sp>
      <p:sp>
        <p:nvSpPr>
          <p:cNvPr id="3" name="Footer Placeholder 2"/>
          <p:cNvSpPr>
            <a:spLocks noGrp="1"/>
          </p:cNvSpPr>
          <p:nvPr>
            <p:ph type="ftr" sz="quarter" idx="11"/>
          </p:nvPr>
        </p:nvSpPr>
        <p:spPr/>
        <p:txBody>
          <a:bodyPr/>
          <a:lstStyle/>
          <a:p>
            <a:pPr>
              <a:defRPr/>
            </a:pPr>
            <a:endParaRPr lang="zh-HK" altLang="en-US"/>
          </a:p>
        </p:txBody>
      </p:sp>
      <p:sp>
        <p:nvSpPr>
          <p:cNvPr id="4" name="Slide Number Placeholder 3"/>
          <p:cNvSpPr>
            <a:spLocks noGrp="1"/>
          </p:cNvSpPr>
          <p:nvPr>
            <p:ph type="sldNum" sz="quarter" idx="12"/>
          </p:nvPr>
        </p:nvSpPr>
        <p:spPr/>
        <p:txBody>
          <a:bodyPr/>
          <a:lstStyle/>
          <a:p>
            <a:pPr>
              <a:defRPr/>
            </a:pPr>
            <a:fld id="{AF37850B-8163-4A23-9DA0-891FF8300DB4}" type="slidenum">
              <a:rPr lang="zh-HK" altLang="en-US" smtClean="0"/>
              <a:pPr>
                <a:defRPr/>
              </a:pPr>
              <a:t>‹#›</a:t>
            </a:fld>
            <a:endParaRPr lang="zh-HK" altLang="en-US"/>
          </a:p>
        </p:txBody>
      </p:sp>
    </p:spTree>
    <p:extLst>
      <p:ext uri="{BB962C8B-B14F-4D97-AF65-F5344CB8AC3E}">
        <p14:creationId xmlns:p14="http://schemas.microsoft.com/office/powerpoint/2010/main" val="21788675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pPr>
              <a:defRPr/>
            </a:pPr>
            <a:fld id="{1590A9EA-323A-4E9C-925A-079FEDDF1CBC}" type="datetime1">
              <a:rPr lang="zh-HK" altLang="en-US" smtClean="0"/>
              <a:t>7/12/2017</a:t>
            </a:fld>
            <a:endParaRPr lang="zh-HK" altLang="en-US"/>
          </a:p>
        </p:txBody>
      </p:sp>
      <p:sp>
        <p:nvSpPr>
          <p:cNvPr id="6" name="Footer Placeholder 5"/>
          <p:cNvSpPr>
            <a:spLocks noGrp="1"/>
          </p:cNvSpPr>
          <p:nvPr>
            <p:ph type="ftr" sz="quarter" idx="11"/>
          </p:nvPr>
        </p:nvSpPr>
        <p:spPr/>
        <p:txBody>
          <a:bodyPr/>
          <a:lstStyle/>
          <a:p>
            <a:pPr>
              <a:defRPr/>
            </a:pPr>
            <a:endParaRPr lang="zh-HK" altLang="en-US"/>
          </a:p>
        </p:txBody>
      </p:sp>
      <p:sp>
        <p:nvSpPr>
          <p:cNvPr id="7" name="Slide Number Placeholder 6"/>
          <p:cNvSpPr>
            <a:spLocks noGrp="1"/>
          </p:cNvSpPr>
          <p:nvPr>
            <p:ph type="sldNum" sz="quarter" idx="12"/>
          </p:nvPr>
        </p:nvSpPr>
        <p:spPr/>
        <p:txBody>
          <a:bodyPr/>
          <a:lstStyle/>
          <a:p>
            <a:pPr>
              <a:defRPr/>
            </a:pPr>
            <a:fld id="{AF37850B-8163-4A23-9DA0-891FF8300DB4}" type="slidenum">
              <a:rPr lang="zh-HK" altLang="en-US" smtClean="0"/>
              <a:pPr>
                <a:defRPr/>
              </a:pPr>
              <a:t>‹#›</a:t>
            </a:fld>
            <a:endParaRPr lang="zh-HK" altLang="en-US"/>
          </a:p>
        </p:txBody>
      </p:sp>
    </p:spTree>
    <p:extLst>
      <p:ext uri="{BB962C8B-B14F-4D97-AF65-F5344CB8AC3E}">
        <p14:creationId xmlns:p14="http://schemas.microsoft.com/office/powerpoint/2010/main" val="40261323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pPr>
              <a:defRPr/>
            </a:pPr>
            <a:fld id="{A45FBAD6-7347-48FB-9B48-74B0D02FBE0C}" type="datetime1">
              <a:rPr lang="zh-HK" altLang="en-US" smtClean="0"/>
              <a:t>7/12/2017</a:t>
            </a:fld>
            <a:endParaRPr lang="zh-HK" altLang="en-US"/>
          </a:p>
        </p:txBody>
      </p:sp>
      <p:sp>
        <p:nvSpPr>
          <p:cNvPr id="6" name="Footer Placeholder 5"/>
          <p:cNvSpPr>
            <a:spLocks noGrp="1"/>
          </p:cNvSpPr>
          <p:nvPr>
            <p:ph type="ftr" sz="quarter" idx="11"/>
          </p:nvPr>
        </p:nvSpPr>
        <p:spPr/>
        <p:txBody>
          <a:bodyPr/>
          <a:lstStyle/>
          <a:p>
            <a:pPr>
              <a:defRPr/>
            </a:pPr>
            <a:endParaRPr lang="zh-HK" altLang="en-US"/>
          </a:p>
        </p:txBody>
      </p:sp>
      <p:sp>
        <p:nvSpPr>
          <p:cNvPr id="7" name="Slide Number Placeholder 6"/>
          <p:cNvSpPr>
            <a:spLocks noGrp="1"/>
          </p:cNvSpPr>
          <p:nvPr>
            <p:ph type="sldNum" sz="quarter" idx="12"/>
          </p:nvPr>
        </p:nvSpPr>
        <p:spPr/>
        <p:txBody>
          <a:bodyPr/>
          <a:lstStyle/>
          <a:p>
            <a:pPr>
              <a:defRPr/>
            </a:pPr>
            <a:fld id="{AF37850B-8163-4A23-9DA0-891FF8300DB4}" type="slidenum">
              <a:rPr lang="zh-HK" altLang="en-US" smtClean="0"/>
              <a:pPr>
                <a:defRPr/>
              </a:pPr>
              <a:t>‹#›</a:t>
            </a:fld>
            <a:endParaRPr lang="zh-HK" altLang="en-US"/>
          </a:p>
        </p:txBody>
      </p:sp>
    </p:spTree>
    <p:extLst>
      <p:ext uri="{BB962C8B-B14F-4D97-AF65-F5344CB8AC3E}">
        <p14:creationId xmlns:p14="http://schemas.microsoft.com/office/powerpoint/2010/main" val="18790384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defRPr/>
            </a:pPr>
            <a:fld id="{16CCC03D-6B6B-46C3-BF3E-2F1B1408EFDB}" type="datetime1">
              <a:rPr lang="zh-HK" altLang="en-US" smtClean="0"/>
              <a:t>7/12/2017</a:t>
            </a:fld>
            <a:endParaRPr lang="zh-HK" alt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endParaRPr lang="zh-HK" alt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defRPr/>
            </a:pPr>
            <a:fld id="{AF37850B-8163-4A23-9DA0-891FF8300DB4}" type="slidenum">
              <a:rPr lang="zh-HK" altLang="en-US" smtClean="0"/>
              <a:pPr>
                <a:defRPr/>
              </a:pPr>
              <a:t>‹#›</a:t>
            </a:fld>
            <a:endParaRPr lang="zh-HK" altLang="en-US"/>
          </a:p>
        </p:txBody>
      </p:sp>
    </p:spTree>
    <p:extLst>
      <p:ext uri="{BB962C8B-B14F-4D97-AF65-F5344CB8AC3E}">
        <p14:creationId xmlns:p14="http://schemas.microsoft.com/office/powerpoint/2010/main" val="2850354624"/>
      </p:ext>
    </p:extLst>
  </p:cSld>
  <p:clrMap bg1="lt1" tx1="dk1" bg2="lt2" tx2="dk2" accent1="accent1" accent2="accent2" accent3="accent3" accent4="accent4" accent5="accent5" accent6="accent6" hlink="hlink" folHlink="folHlink"/>
  <p:sldLayoutIdLst>
    <p:sldLayoutId id="2147483882" r:id="rId1"/>
    <p:sldLayoutId id="2147483883" r:id="rId2"/>
    <p:sldLayoutId id="2147483884" r:id="rId3"/>
    <p:sldLayoutId id="2147483885" r:id="rId4"/>
    <p:sldLayoutId id="2147483886" r:id="rId5"/>
    <p:sldLayoutId id="2147483887" r:id="rId6"/>
    <p:sldLayoutId id="2147483888" r:id="rId7"/>
    <p:sldLayoutId id="2147483889" r:id="rId8"/>
    <p:sldLayoutId id="2147483890" r:id="rId9"/>
    <p:sldLayoutId id="2147483891" r:id="rId10"/>
    <p:sldLayoutId id="2147483892" r:id="rId11"/>
    <p:sldLayoutId id="2147483893" r:id="rId12"/>
    <p:sldLayoutId id="2147483894" r:id="rId13"/>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jpe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hyperlink" Target="http://photo.blog.sina.com.cn/photo/1778171662/69fcbf0en8caa7d3c2ee0" TargetMode="External"/><Relationship Id="rId2" Type="http://schemas.openxmlformats.org/officeDocument/2006/relationships/image" Target="../media/image38.jpeg"/><Relationship Id="rId1" Type="http://schemas.openxmlformats.org/officeDocument/2006/relationships/slideLayout" Target="../slideLayouts/slideLayout2.xml"/><Relationship Id="rId4" Type="http://schemas.openxmlformats.org/officeDocument/2006/relationships/image" Target="../media/image39.jpeg"/></Relationships>
</file>

<file path=ppt/slides/_rels/slide132.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4.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57.jpeg"/><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61.jpeg"/><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image" Target="../media/image63.jpeg"/><Relationship Id="rId1" Type="http://schemas.openxmlformats.org/officeDocument/2006/relationships/slideLayout" Target="../slideLayouts/slideLayout7.xml"/><Relationship Id="rId6" Type="http://schemas.openxmlformats.org/officeDocument/2006/relationships/image" Target="../media/image67.jpeg"/><Relationship Id="rId5" Type="http://schemas.openxmlformats.org/officeDocument/2006/relationships/image" Target="../media/image66.jpeg"/><Relationship Id="rId4" Type="http://schemas.openxmlformats.org/officeDocument/2006/relationships/image" Target="../media/image65.jpeg"/></Relationships>
</file>

<file path=ppt/slides/_rels/slide163.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image" Target="../media/image68.jpeg"/><Relationship Id="rId1" Type="http://schemas.openxmlformats.org/officeDocument/2006/relationships/slideLayout" Target="../slideLayouts/slideLayout7.xml"/><Relationship Id="rId5" Type="http://schemas.openxmlformats.org/officeDocument/2006/relationships/image" Target="../media/image71.jpeg"/><Relationship Id="rId4" Type="http://schemas.openxmlformats.org/officeDocument/2006/relationships/image" Target="../media/image70.jpeg"/></Relationships>
</file>

<file path=ppt/slides/_rels/slide164.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7.wmf"/><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3.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362" name="Rectangle 2"/>
          <p:cNvSpPr>
            <a:spLocks noGrp="1" noChangeArrowheads="1"/>
          </p:cNvSpPr>
          <p:nvPr>
            <p:ph type="ctrTitle"/>
          </p:nvPr>
        </p:nvSpPr>
        <p:spPr>
          <a:xfrm>
            <a:off x="266700" y="1371600"/>
            <a:ext cx="8610600" cy="2362200"/>
          </a:xfrm>
        </p:spPr>
        <p:txBody>
          <a:bodyPr/>
          <a:lstStyle/>
          <a:p>
            <a:pPr eaLnBrk="1" hangingPunct="1"/>
            <a:r>
              <a:rPr lang="zh-TW" altLang="en-US" sz="3600" b="1" dirty="0" smtClean="0">
                <a:solidFill>
                  <a:schemeClr val="tx1"/>
                </a:solidFill>
                <a:latin typeface="DFKai-SB" panose="03000509000000000000" pitchFamily="65" charset="-120"/>
                <a:ea typeface="DFKai-SB" panose="03000509000000000000" pitchFamily="65" charset="-120"/>
                <a:cs typeface="Times New Roman" pitchFamily="18" charset="0"/>
              </a:rPr>
              <a:t>「戲劇夢飛行」</a:t>
            </a:r>
            <a:r>
              <a:rPr lang="en-GB" altLang="en-US" sz="3600" b="1" dirty="0" smtClean="0">
                <a:solidFill>
                  <a:schemeClr val="tx1"/>
                </a:solidFill>
                <a:latin typeface="DFKai-SB" panose="03000509000000000000" pitchFamily="65" charset="-120"/>
                <a:ea typeface="DFKai-SB" panose="03000509000000000000" pitchFamily="65" charset="-120"/>
                <a:cs typeface="Times New Roman" pitchFamily="18" charset="0"/>
              </a:rPr>
              <a:t/>
            </a:r>
            <a:br>
              <a:rPr lang="en-GB" altLang="en-US" sz="3600" b="1" dirty="0" smtClean="0">
                <a:solidFill>
                  <a:schemeClr val="tx1"/>
                </a:solidFill>
                <a:latin typeface="DFKai-SB" panose="03000509000000000000" pitchFamily="65" charset="-120"/>
                <a:ea typeface="DFKai-SB" panose="03000509000000000000" pitchFamily="65" charset="-120"/>
                <a:cs typeface="Times New Roman" pitchFamily="18" charset="0"/>
              </a:rPr>
            </a:br>
            <a:r>
              <a:rPr lang="zh-TW" altLang="en-US" sz="3600" b="1" dirty="0" smtClean="0">
                <a:solidFill>
                  <a:schemeClr val="tx1"/>
                </a:solidFill>
                <a:latin typeface="DFKai-SB" panose="03000509000000000000" pitchFamily="65" charset="-120"/>
                <a:ea typeface="DFKai-SB" panose="03000509000000000000" pitchFamily="65" charset="-120"/>
                <a:cs typeface="Times New Roman" pitchFamily="18" charset="0"/>
              </a:rPr>
              <a:t>學生普通話戲劇推廣大使培育計劃</a:t>
            </a:r>
            <a:r>
              <a:rPr lang="en-US" altLang="en-US" sz="3600" b="1" dirty="0" smtClean="0">
                <a:solidFill>
                  <a:schemeClr val="tx1"/>
                </a:solidFill>
                <a:latin typeface="DFKai-SB" panose="03000509000000000000" pitchFamily="65" charset="-120"/>
                <a:ea typeface="DFKai-SB" panose="03000509000000000000" pitchFamily="65" charset="-120"/>
                <a:cs typeface="Times New Roman" pitchFamily="18" charset="0"/>
              </a:rPr>
              <a:t/>
            </a:r>
            <a:br>
              <a:rPr lang="en-US" altLang="en-US" sz="3600" b="1" dirty="0" smtClean="0">
                <a:solidFill>
                  <a:schemeClr val="tx1"/>
                </a:solidFill>
                <a:latin typeface="DFKai-SB" panose="03000509000000000000" pitchFamily="65" charset="-120"/>
                <a:ea typeface="DFKai-SB" panose="03000509000000000000" pitchFamily="65" charset="-120"/>
                <a:cs typeface="Times New Roman" pitchFamily="18" charset="0"/>
              </a:rPr>
            </a:br>
            <a:r>
              <a:rPr lang="zh-CN" altLang="en-US" sz="3600" b="1" dirty="0" smtClean="0">
                <a:solidFill>
                  <a:schemeClr val="tx1"/>
                </a:solidFill>
                <a:latin typeface="DFKai-SB" panose="03000509000000000000" pitchFamily="65" charset="-120"/>
                <a:ea typeface="DFKai-SB" panose="03000509000000000000" pitchFamily="65" charset="-120"/>
                <a:cs typeface="Times New Roman" pitchFamily="18" charset="0"/>
              </a:rPr>
              <a:t>專題培訓講座（二）</a:t>
            </a:r>
            <a:r>
              <a:rPr lang="en-US" altLang="zh-TW" sz="3600" b="1" dirty="0" smtClean="0">
                <a:solidFill>
                  <a:schemeClr val="tx1"/>
                </a:solidFill>
                <a:latin typeface="DFKai-SB" panose="03000509000000000000" pitchFamily="65" charset="-120"/>
                <a:ea typeface="DFKai-SB" panose="03000509000000000000" pitchFamily="65" charset="-120"/>
                <a:cs typeface="Times New Roman" pitchFamily="18" charset="0"/>
              </a:rPr>
              <a:t/>
            </a:r>
            <a:br>
              <a:rPr lang="en-US" altLang="zh-TW" sz="3600" b="1" dirty="0" smtClean="0">
                <a:solidFill>
                  <a:schemeClr val="tx1"/>
                </a:solidFill>
                <a:latin typeface="DFKai-SB" panose="03000509000000000000" pitchFamily="65" charset="-120"/>
                <a:ea typeface="DFKai-SB" panose="03000509000000000000" pitchFamily="65" charset="-120"/>
                <a:cs typeface="Times New Roman" pitchFamily="18" charset="0"/>
              </a:rPr>
            </a:br>
            <a:r>
              <a:rPr lang="zh-CN" altLang="en-US" sz="3600" b="1" dirty="0" smtClean="0">
                <a:solidFill>
                  <a:schemeClr val="tx1"/>
                </a:solidFill>
                <a:latin typeface="DFKai-SB" panose="03000509000000000000" pitchFamily="65" charset="-120"/>
                <a:ea typeface="DFKai-SB" panose="03000509000000000000" pitchFamily="65" charset="-120"/>
                <a:cs typeface="Times New Roman" pitchFamily="18" charset="0"/>
              </a:rPr>
              <a:t>（</a:t>
            </a:r>
            <a:r>
              <a:rPr lang="en-US" altLang="zh-TW" sz="3600" b="1" dirty="0" smtClean="0">
                <a:solidFill>
                  <a:schemeClr val="tx1"/>
                </a:solidFill>
                <a:latin typeface="DFKai-SB" panose="03000509000000000000" pitchFamily="65" charset="-120"/>
                <a:ea typeface="DFKai-SB" panose="03000509000000000000" pitchFamily="65" charset="-120"/>
                <a:cs typeface="Times New Roman" pitchFamily="18" charset="0"/>
              </a:rPr>
              <a:t>2017</a:t>
            </a:r>
            <a:r>
              <a:rPr lang="zh-TW" altLang="en-US" sz="3600" b="1" dirty="0" smtClean="0">
                <a:solidFill>
                  <a:schemeClr val="tx1"/>
                </a:solidFill>
                <a:latin typeface="DFKai-SB" panose="03000509000000000000" pitchFamily="65" charset="-120"/>
                <a:ea typeface="DFKai-SB" panose="03000509000000000000" pitchFamily="65" charset="-120"/>
                <a:cs typeface="Times New Roman" pitchFamily="18" charset="0"/>
              </a:rPr>
              <a:t>年</a:t>
            </a:r>
            <a:r>
              <a:rPr lang="en-US" altLang="zh-TW" sz="3600" b="1" dirty="0" smtClean="0">
                <a:solidFill>
                  <a:schemeClr val="tx1"/>
                </a:solidFill>
                <a:latin typeface="DFKai-SB" panose="03000509000000000000" pitchFamily="65" charset="-120"/>
                <a:ea typeface="DFKai-SB" panose="03000509000000000000" pitchFamily="65" charset="-120"/>
                <a:cs typeface="Times New Roman" pitchFamily="18" charset="0"/>
              </a:rPr>
              <a:t>12</a:t>
            </a:r>
            <a:r>
              <a:rPr lang="zh-TW" altLang="en-US" sz="3600" b="1" dirty="0" smtClean="0">
                <a:solidFill>
                  <a:schemeClr val="tx1"/>
                </a:solidFill>
                <a:latin typeface="DFKai-SB" panose="03000509000000000000" pitchFamily="65" charset="-120"/>
                <a:ea typeface="DFKai-SB" panose="03000509000000000000" pitchFamily="65" charset="-120"/>
                <a:cs typeface="Times New Roman" pitchFamily="18" charset="0"/>
              </a:rPr>
              <a:t>月</a:t>
            </a:r>
            <a:r>
              <a:rPr lang="en-US" altLang="zh-TW" sz="3600" b="1" dirty="0" smtClean="0">
                <a:solidFill>
                  <a:schemeClr val="tx1"/>
                </a:solidFill>
                <a:latin typeface="DFKai-SB" panose="03000509000000000000" pitchFamily="65" charset="-120"/>
                <a:ea typeface="DFKai-SB" panose="03000509000000000000" pitchFamily="65" charset="-120"/>
                <a:cs typeface="Times New Roman" pitchFamily="18" charset="0"/>
              </a:rPr>
              <a:t>9</a:t>
            </a:r>
            <a:r>
              <a:rPr lang="zh-TW" altLang="en-US" sz="3600" b="1" dirty="0" smtClean="0">
                <a:solidFill>
                  <a:schemeClr val="tx1"/>
                </a:solidFill>
                <a:latin typeface="DFKai-SB" panose="03000509000000000000" pitchFamily="65" charset="-120"/>
                <a:ea typeface="DFKai-SB" panose="03000509000000000000" pitchFamily="65" charset="-120"/>
                <a:cs typeface="Times New Roman" pitchFamily="18" charset="0"/>
              </a:rPr>
              <a:t>日</a:t>
            </a:r>
            <a:r>
              <a:rPr lang="zh-CN" altLang="en-US" sz="3600" b="1" dirty="0" smtClean="0">
                <a:solidFill>
                  <a:schemeClr val="tx1"/>
                </a:solidFill>
                <a:latin typeface="DFKai-SB" panose="03000509000000000000" pitchFamily="65" charset="-120"/>
                <a:ea typeface="DFKai-SB" panose="03000509000000000000" pitchFamily="65" charset="-120"/>
                <a:cs typeface="Times New Roman" pitchFamily="18" charset="0"/>
              </a:rPr>
              <a:t>）</a:t>
            </a:r>
            <a:endParaRPr lang="en-US" altLang="zh-TW" sz="3600" b="1" dirty="0" smtClean="0">
              <a:solidFill>
                <a:schemeClr val="tx1"/>
              </a:solidFill>
              <a:latin typeface="DFKai-SB" panose="03000509000000000000" pitchFamily="65" charset="-120"/>
              <a:ea typeface="DFKai-SB" panose="03000509000000000000" pitchFamily="65" charset="-120"/>
              <a:cs typeface="Times New Roman" pitchFamily="18" charset="0"/>
            </a:endParaRPr>
          </a:p>
        </p:txBody>
      </p:sp>
      <p:pic>
        <p:nvPicPr>
          <p:cNvPr id="15363" name="Picture 10" descr="H:\SCOLAR_1718\Logo of the Co-organizer(支持機構 Logo)\戲劇夢飛行 1718\logo_a4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60713" y="3886200"/>
            <a:ext cx="2822575" cy="2524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4" name="Picture 2" descr="H:\SCOLAR_1718\Logo of the Co-organizer(支持機構 Logo)\HKCC Logo.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5125" y="152400"/>
            <a:ext cx="2762250" cy="958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5" name="Picture 3" descr="H:\SCOLAR_1718\Logo of the Co-organizer(支持機構 Logo)\語常會\03-0816 Scolar logo_4C.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91400" y="85725"/>
            <a:ext cx="1417638" cy="1362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p:cNvSpPr>
            <a:spLocks noGrp="1"/>
          </p:cNvSpPr>
          <p:nvPr>
            <p:ph type="sldNum" sz="quarter" idx="12"/>
          </p:nvPr>
        </p:nvSpPr>
        <p:spPr/>
        <p:txBody>
          <a:bodyPr/>
          <a:lstStyle/>
          <a:p>
            <a:pPr>
              <a:defRPr/>
            </a:pPr>
            <a:fld id="{AF37850B-8163-4A23-9DA0-891FF8300DB4}" type="slidenum">
              <a:rPr lang="zh-HK" altLang="en-US" smtClean="0"/>
              <a:pPr>
                <a:defRPr/>
              </a:pPr>
              <a:t>1</a:t>
            </a:fld>
            <a:endParaRPr lang="zh-HK" altLang="en-US"/>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578" name="Rectangle 2"/>
          <p:cNvSpPr>
            <a:spLocks noChangeArrowheads="1"/>
          </p:cNvSpPr>
          <p:nvPr/>
        </p:nvSpPr>
        <p:spPr bwMode="auto">
          <a:xfrm>
            <a:off x="755650" y="620713"/>
            <a:ext cx="6553200" cy="5184775"/>
          </a:xfrm>
          <a:prstGeom prst="rect">
            <a:avLst/>
          </a:prstGeom>
          <a:solidFill>
            <a:schemeClr val="bg1">
              <a:alpha val="65881"/>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accent1"/>
              </a:buClr>
              <a:buSzPct val="100000"/>
              <a:buFont typeface="Symbol" pitchFamily="18" charset="2"/>
              <a:buChar char=""/>
              <a:defRPr sz="2400">
                <a:solidFill>
                  <a:schemeClr val="tx2"/>
                </a:solidFill>
                <a:latin typeface="Candara" pitchFamily="34" charset="0"/>
                <a:ea typeface="標楷體" pitchFamily="65" charset="-120"/>
              </a:defRPr>
            </a:lvl1pPr>
            <a:lvl2pPr marL="742950" indent="-285750" eaLnBrk="0" hangingPunct="0">
              <a:spcBef>
                <a:spcPct val="20000"/>
              </a:spcBef>
              <a:buClr>
                <a:schemeClr val="accent1"/>
              </a:buClr>
              <a:buSzPct val="100000"/>
              <a:buFont typeface="Symbol" pitchFamily="18" charset="2"/>
              <a:buChar char=""/>
              <a:defRPr sz="2200">
                <a:solidFill>
                  <a:schemeClr val="tx2"/>
                </a:solidFill>
                <a:latin typeface="Candara" pitchFamily="34" charset="0"/>
                <a:ea typeface="標楷體" pitchFamily="65" charset="-120"/>
              </a:defRPr>
            </a:lvl2pPr>
            <a:lvl3pPr marL="1143000" indent="-228600" eaLnBrk="0" hangingPunct="0">
              <a:spcBef>
                <a:spcPct val="20000"/>
              </a:spcBef>
              <a:buClr>
                <a:schemeClr val="accent1"/>
              </a:buClr>
              <a:buSzPct val="100000"/>
              <a:buFont typeface="Symbol" pitchFamily="18" charset="2"/>
              <a:buChar char=""/>
              <a:defRPr sz="2000">
                <a:solidFill>
                  <a:schemeClr val="tx2"/>
                </a:solidFill>
                <a:latin typeface="Candara" pitchFamily="34" charset="0"/>
                <a:ea typeface="標楷體" pitchFamily="65" charset="-120"/>
              </a:defRPr>
            </a:lvl3pPr>
            <a:lvl4pPr marL="1600200" indent="-228600" eaLnBrk="0" hangingPunct="0">
              <a:spcBef>
                <a:spcPct val="20000"/>
              </a:spcBef>
              <a:buClr>
                <a:schemeClr val="accent1"/>
              </a:buClr>
              <a:buSzPct val="100000"/>
              <a:buFont typeface="Symbol" pitchFamily="18" charset="2"/>
              <a:buChar char=""/>
              <a:defRPr>
                <a:solidFill>
                  <a:schemeClr val="tx2"/>
                </a:solidFill>
                <a:latin typeface="Candara" pitchFamily="34" charset="0"/>
                <a:ea typeface="標楷體" pitchFamily="65" charset="-120"/>
              </a:defRPr>
            </a:lvl4pPr>
            <a:lvl5pPr marL="2057400" indent="-228600" eaLnBrk="0" hangingPunct="0">
              <a:spcBef>
                <a:spcPct val="20000"/>
              </a:spcBef>
              <a:buClr>
                <a:schemeClr val="accent1"/>
              </a:buClr>
              <a:buSzPct val="100000"/>
              <a:buFont typeface="Symbol" pitchFamily="18" charset="2"/>
              <a:buChar char=""/>
              <a:defRPr sz="1600">
                <a:solidFill>
                  <a:schemeClr val="tx2"/>
                </a:solidFill>
                <a:latin typeface="Candara" pitchFamily="34" charset="0"/>
                <a:ea typeface="標楷體" pitchFamily="65" charset="-120"/>
              </a:defRPr>
            </a:lvl5pPr>
            <a:lvl6pPr marL="2514600" indent="-228600" eaLnBrk="0" fontAlgn="base" hangingPunct="0">
              <a:spcBef>
                <a:spcPct val="20000"/>
              </a:spcBef>
              <a:spcAft>
                <a:spcPct val="0"/>
              </a:spcAft>
              <a:buClr>
                <a:schemeClr val="accent1"/>
              </a:buClr>
              <a:buSzPct val="100000"/>
              <a:buFont typeface="Symbol" pitchFamily="18" charset="2"/>
              <a:buChar char=""/>
              <a:defRPr sz="1600">
                <a:solidFill>
                  <a:schemeClr val="tx2"/>
                </a:solidFill>
                <a:latin typeface="Candara" pitchFamily="34" charset="0"/>
                <a:ea typeface="標楷體" pitchFamily="65" charset="-120"/>
              </a:defRPr>
            </a:lvl6pPr>
            <a:lvl7pPr marL="2971800" indent="-228600" eaLnBrk="0" fontAlgn="base" hangingPunct="0">
              <a:spcBef>
                <a:spcPct val="20000"/>
              </a:spcBef>
              <a:spcAft>
                <a:spcPct val="0"/>
              </a:spcAft>
              <a:buClr>
                <a:schemeClr val="accent1"/>
              </a:buClr>
              <a:buSzPct val="100000"/>
              <a:buFont typeface="Symbol" pitchFamily="18" charset="2"/>
              <a:buChar char=""/>
              <a:defRPr sz="1600">
                <a:solidFill>
                  <a:schemeClr val="tx2"/>
                </a:solidFill>
                <a:latin typeface="Candara" pitchFamily="34" charset="0"/>
                <a:ea typeface="標楷體" pitchFamily="65" charset="-120"/>
              </a:defRPr>
            </a:lvl7pPr>
            <a:lvl8pPr marL="3429000" indent="-228600" eaLnBrk="0" fontAlgn="base" hangingPunct="0">
              <a:spcBef>
                <a:spcPct val="20000"/>
              </a:spcBef>
              <a:spcAft>
                <a:spcPct val="0"/>
              </a:spcAft>
              <a:buClr>
                <a:schemeClr val="accent1"/>
              </a:buClr>
              <a:buSzPct val="100000"/>
              <a:buFont typeface="Symbol" pitchFamily="18" charset="2"/>
              <a:buChar char=""/>
              <a:defRPr sz="1600">
                <a:solidFill>
                  <a:schemeClr val="tx2"/>
                </a:solidFill>
                <a:latin typeface="Candara" pitchFamily="34" charset="0"/>
                <a:ea typeface="標楷體" pitchFamily="65" charset="-120"/>
              </a:defRPr>
            </a:lvl8pPr>
            <a:lvl9pPr marL="3886200" indent="-228600" eaLnBrk="0" fontAlgn="base" hangingPunct="0">
              <a:spcBef>
                <a:spcPct val="20000"/>
              </a:spcBef>
              <a:spcAft>
                <a:spcPct val="0"/>
              </a:spcAft>
              <a:buClr>
                <a:schemeClr val="accent1"/>
              </a:buClr>
              <a:buSzPct val="100000"/>
              <a:buFont typeface="Symbol" pitchFamily="18" charset="2"/>
              <a:buChar char=""/>
              <a:defRPr sz="1600">
                <a:solidFill>
                  <a:schemeClr val="tx2"/>
                </a:solidFill>
                <a:latin typeface="Candara" pitchFamily="34" charset="0"/>
                <a:ea typeface="標楷體" pitchFamily="65" charset="-120"/>
              </a:defRPr>
            </a:lvl9pPr>
          </a:lstStyle>
          <a:p>
            <a:pPr eaLnBrk="1" hangingPunct="1">
              <a:spcBef>
                <a:spcPct val="0"/>
              </a:spcBef>
              <a:buClrTx/>
              <a:buSzTx/>
              <a:buFontTx/>
              <a:buNone/>
            </a:pPr>
            <a:endParaRPr lang="en-US" altLang="zh-HK" sz="1800">
              <a:solidFill>
                <a:srgbClr val="000000"/>
              </a:solidFill>
              <a:latin typeface="DFKai-SB" panose="03000509000000000000" pitchFamily="65" charset="-120"/>
              <a:ea typeface="DFKai-SB" panose="03000509000000000000" pitchFamily="65" charset="-120"/>
            </a:endParaRPr>
          </a:p>
        </p:txBody>
      </p:sp>
      <p:sp>
        <p:nvSpPr>
          <p:cNvPr id="74755" name="Rectangle 3"/>
          <p:cNvSpPr>
            <a:spLocks noGrp="1" noChangeArrowheads="1"/>
          </p:cNvSpPr>
          <p:nvPr>
            <p:ph type="title"/>
          </p:nvPr>
        </p:nvSpPr>
        <p:spPr>
          <a:xfrm>
            <a:off x="323850" y="1125538"/>
            <a:ext cx="8229600" cy="1143000"/>
          </a:xfrm>
        </p:spPr>
        <p:txBody>
          <a:bodyPr/>
          <a:lstStyle/>
          <a:p>
            <a:pPr eaLnBrk="1" hangingPunct="1"/>
            <a:r>
              <a:rPr lang="zh-TW" altLang="en-US" sz="6600" b="1" smtClean="0">
                <a:latin typeface="DFKai-SB" panose="03000509000000000000" pitchFamily="65" charset="-120"/>
                <a:ea typeface="DFKai-SB" panose="03000509000000000000" pitchFamily="65" charset="-120"/>
              </a:rPr>
              <a:t>    </a:t>
            </a:r>
            <a:r>
              <a:rPr lang="zh-TW" altLang="en-US" sz="6000" b="1" smtClean="0">
                <a:solidFill>
                  <a:srgbClr val="FF0000"/>
                </a:solidFill>
                <a:latin typeface="DFKai-SB" panose="03000509000000000000" pitchFamily="65" charset="-120"/>
                <a:ea typeface="DFKai-SB" panose="03000509000000000000" pitchFamily="65" charset="-120"/>
              </a:rPr>
              <a:t>語言技巧與作用</a:t>
            </a:r>
            <a:endParaRPr lang="zh-TW" altLang="en-US" sz="6000" smtClean="0">
              <a:solidFill>
                <a:srgbClr val="FF0000"/>
              </a:solidFill>
              <a:latin typeface="DFKai-SB" panose="03000509000000000000" pitchFamily="65" charset="-120"/>
              <a:ea typeface="DFKai-SB" panose="03000509000000000000" pitchFamily="65" charset="-120"/>
            </a:endParaRPr>
          </a:p>
        </p:txBody>
      </p:sp>
      <p:sp>
        <p:nvSpPr>
          <p:cNvPr id="74756" name="Rectangle 4"/>
          <p:cNvSpPr>
            <a:spLocks noChangeArrowheads="1"/>
          </p:cNvSpPr>
          <p:nvPr/>
        </p:nvSpPr>
        <p:spPr bwMode="auto">
          <a:xfrm>
            <a:off x="1763713" y="2420938"/>
            <a:ext cx="7380287" cy="3441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spcBef>
                <a:spcPct val="20000"/>
              </a:spcBef>
              <a:buClr>
                <a:schemeClr val="accent1"/>
              </a:buClr>
              <a:buSzPct val="100000"/>
              <a:buFont typeface="Symbol" pitchFamily="18" charset="2"/>
              <a:buChar char=""/>
              <a:defRPr sz="2400">
                <a:solidFill>
                  <a:schemeClr val="tx2"/>
                </a:solidFill>
                <a:latin typeface="Candara" pitchFamily="34" charset="0"/>
                <a:ea typeface="標楷體" pitchFamily="65" charset="-120"/>
              </a:defRPr>
            </a:lvl1pPr>
            <a:lvl2pPr marL="800100" indent="-342900" eaLnBrk="0" hangingPunct="0">
              <a:spcBef>
                <a:spcPct val="20000"/>
              </a:spcBef>
              <a:buClr>
                <a:schemeClr val="accent1"/>
              </a:buClr>
              <a:buSzPct val="100000"/>
              <a:buFont typeface="Symbol" pitchFamily="18" charset="2"/>
              <a:buChar char=""/>
              <a:defRPr sz="2200">
                <a:solidFill>
                  <a:schemeClr val="tx2"/>
                </a:solidFill>
                <a:latin typeface="Candara" pitchFamily="34" charset="0"/>
                <a:ea typeface="標楷體" pitchFamily="65" charset="-120"/>
              </a:defRPr>
            </a:lvl2pPr>
            <a:lvl3pPr marL="1257300" indent="-342900" eaLnBrk="0" hangingPunct="0">
              <a:spcBef>
                <a:spcPct val="20000"/>
              </a:spcBef>
              <a:buClr>
                <a:schemeClr val="accent1"/>
              </a:buClr>
              <a:buSzPct val="100000"/>
              <a:buFont typeface="Symbol" pitchFamily="18" charset="2"/>
              <a:buChar char=""/>
              <a:defRPr sz="2000">
                <a:solidFill>
                  <a:schemeClr val="tx2"/>
                </a:solidFill>
                <a:latin typeface="Candara" pitchFamily="34" charset="0"/>
                <a:ea typeface="標楷體" pitchFamily="65" charset="-120"/>
              </a:defRPr>
            </a:lvl3pPr>
            <a:lvl4pPr marL="1714500" indent="-342900" eaLnBrk="0" hangingPunct="0">
              <a:spcBef>
                <a:spcPct val="20000"/>
              </a:spcBef>
              <a:buClr>
                <a:schemeClr val="accent1"/>
              </a:buClr>
              <a:buSzPct val="100000"/>
              <a:buFont typeface="Symbol" pitchFamily="18" charset="2"/>
              <a:buChar char=""/>
              <a:defRPr>
                <a:solidFill>
                  <a:schemeClr val="tx2"/>
                </a:solidFill>
                <a:latin typeface="Candara" pitchFamily="34" charset="0"/>
                <a:ea typeface="標楷體" pitchFamily="65" charset="-120"/>
              </a:defRPr>
            </a:lvl4pPr>
            <a:lvl5pPr marL="2171700" indent="-342900" eaLnBrk="0" hangingPunct="0">
              <a:spcBef>
                <a:spcPct val="20000"/>
              </a:spcBef>
              <a:buClr>
                <a:schemeClr val="accent1"/>
              </a:buClr>
              <a:buSzPct val="100000"/>
              <a:buFont typeface="Symbol" pitchFamily="18" charset="2"/>
              <a:buChar char=""/>
              <a:defRPr sz="1600">
                <a:solidFill>
                  <a:schemeClr val="tx2"/>
                </a:solidFill>
                <a:latin typeface="Candara" pitchFamily="34" charset="0"/>
                <a:ea typeface="標楷體" pitchFamily="65" charset="-120"/>
              </a:defRPr>
            </a:lvl5pPr>
            <a:lvl6pPr marL="2628900" indent="-342900" eaLnBrk="0" fontAlgn="base" hangingPunct="0">
              <a:spcBef>
                <a:spcPct val="20000"/>
              </a:spcBef>
              <a:spcAft>
                <a:spcPct val="0"/>
              </a:spcAft>
              <a:buClr>
                <a:schemeClr val="accent1"/>
              </a:buClr>
              <a:buSzPct val="100000"/>
              <a:buFont typeface="Symbol" pitchFamily="18" charset="2"/>
              <a:buChar char=""/>
              <a:defRPr sz="1600">
                <a:solidFill>
                  <a:schemeClr val="tx2"/>
                </a:solidFill>
                <a:latin typeface="Candara" pitchFamily="34" charset="0"/>
                <a:ea typeface="標楷體" pitchFamily="65" charset="-120"/>
              </a:defRPr>
            </a:lvl6pPr>
            <a:lvl7pPr marL="3086100" indent="-342900" eaLnBrk="0" fontAlgn="base" hangingPunct="0">
              <a:spcBef>
                <a:spcPct val="20000"/>
              </a:spcBef>
              <a:spcAft>
                <a:spcPct val="0"/>
              </a:spcAft>
              <a:buClr>
                <a:schemeClr val="accent1"/>
              </a:buClr>
              <a:buSzPct val="100000"/>
              <a:buFont typeface="Symbol" pitchFamily="18" charset="2"/>
              <a:buChar char=""/>
              <a:defRPr sz="1600">
                <a:solidFill>
                  <a:schemeClr val="tx2"/>
                </a:solidFill>
                <a:latin typeface="Candara" pitchFamily="34" charset="0"/>
                <a:ea typeface="標楷體" pitchFamily="65" charset="-120"/>
              </a:defRPr>
            </a:lvl7pPr>
            <a:lvl8pPr marL="3543300" indent="-342900" eaLnBrk="0" fontAlgn="base" hangingPunct="0">
              <a:spcBef>
                <a:spcPct val="20000"/>
              </a:spcBef>
              <a:spcAft>
                <a:spcPct val="0"/>
              </a:spcAft>
              <a:buClr>
                <a:schemeClr val="accent1"/>
              </a:buClr>
              <a:buSzPct val="100000"/>
              <a:buFont typeface="Symbol" pitchFamily="18" charset="2"/>
              <a:buChar char=""/>
              <a:defRPr sz="1600">
                <a:solidFill>
                  <a:schemeClr val="tx2"/>
                </a:solidFill>
                <a:latin typeface="Candara" pitchFamily="34" charset="0"/>
                <a:ea typeface="標楷體" pitchFamily="65" charset="-120"/>
              </a:defRPr>
            </a:lvl8pPr>
            <a:lvl9pPr marL="4000500" indent="-342900" eaLnBrk="0" fontAlgn="base" hangingPunct="0">
              <a:spcBef>
                <a:spcPct val="20000"/>
              </a:spcBef>
              <a:spcAft>
                <a:spcPct val="0"/>
              </a:spcAft>
              <a:buClr>
                <a:schemeClr val="accent1"/>
              </a:buClr>
              <a:buSzPct val="100000"/>
              <a:buFont typeface="Symbol" pitchFamily="18" charset="2"/>
              <a:buChar char=""/>
              <a:defRPr sz="1600">
                <a:solidFill>
                  <a:schemeClr val="tx2"/>
                </a:solidFill>
                <a:latin typeface="Candara" pitchFamily="34" charset="0"/>
                <a:ea typeface="標楷體" pitchFamily="65" charset="-120"/>
              </a:defRPr>
            </a:lvl9pPr>
          </a:lstStyle>
          <a:p>
            <a:pPr lvl="1" eaLnBrk="1" fontAlgn="b" hangingPunct="1">
              <a:buClrTx/>
              <a:buSzTx/>
              <a:buFontTx/>
              <a:buNone/>
            </a:pPr>
            <a:r>
              <a:rPr lang="zh-TW" altLang="en-US" sz="4000" b="1" dirty="0">
                <a:solidFill>
                  <a:srgbClr val="FF0000"/>
                </a:solidFill>
                <a:latin typeface="DFKai-SB" panose="03000509000000000000" pitchFamily="65" charset="-120"/>
                <a:ea typeface="DFKai-SB" panose="03000509000000000000" pitchFamily="65" charset="-120"/>
              </a:rPr>
              <a:t>重音</a:t>
            </a:r>
            <a:r>
              <a:rPr lang="zh-TW" altLang="en-US" sz="4000" b="1" dirty="0">
                <a:solidFill>
                  <a:schemeClr val="tx1"/>
                </a:solidFill>
                <a:latin typeface="DFKai-SB" panose="03000509000000000000" pitchFamily="65" charset="-120"/>
                <a:ea typeface="DFKai-SB" panose="03000509000000000000" pitchFamily="65" charset="-120"/>
              </a:rPr>
              <a:t>→明確目的</a:t>
            </a:r>
            <a:endParaRPr lang="en-US" altLang="zh-TW" sz="4000" b="1" dirty="0">
              <a:solidFill>
                <a:schemeClr val="tx1"/>
              </a:solidFill>
              <a:latin typeface="DFKai-SB" panose="03000509000000000000" pitchFamily="65" charset="-120"/>
              <a:ea typeface="DFKai-SB" panose="03000509000000000000" pitchFamily="65" charset="-120"/>
            </a:endParaRPr>
          </a:p>
          <a:p>
            <a:pPr lvl="1" eaLnBrk="1" fontAlgn="b" hangingPunct="1">
              <a:buClrTx/>
              <a:buSzTx/>
              <a:buFontTx/>
              <a:buNone/>
            </a:pPr>
            <a:r>
              <a:rPr lang="zh-TW" altLang="en-US" sz="4000" b="1" dirty="0">
                <a:solidFill>
                  <a:srgbClr val="FF0000"/>
                </a:solidFill>
                <a:latin typeface="DFKai-SB" panose="03000509000000000000" pitchFamily="65" charset="-120"/>
                <a:ea typeface="DFKai-SB" panose="03000509000000000000" pitchFamily="65" charset="-120"/>
              </a:rPr>
              <a:t>停頓與相連</a:t>
            </a:r>
            <a:r>
              <a:rPr lang="zh-TW" altLang="en-US" sz="4000" b="1" dirty="0">
                <a:solidFill>
                  <a:schemeClr val="tx1"/>
                </a:solidFill>
                <a:latin typeface="DFKai-SB" panose="03000509000000000000" pitchFamily="65" charset="-120"/>
                <a:ea typeface="DFKai-SB" panose="03000509000000000000" pitchFamily="65" charset="-120"/>
              </a:rPr>
              <a:t>→清晰層次</a:t>
            </a:r>
            <a:endParaRPr lang="en-US" altLang="zh-TW" sz="4000" b="1" dirty="0">
              <a:solidFill>
                <a:schemeClr val="tx1"/>
              </a:solidFill>
              <a:latin typeface="DFKai-SB" panose="03000509000000000000" pitchFamily="65" charset="-120"/>
              <a:ea typeface="DFKai-SB" panose="03000509000000000000" pitchFamily="65" charset="-120"/>
            </a:endParaRPr>
          </a:p>
          <a:p>
            <a:pPr lvl="1" eaLnBrk="1" fontAlgn="b" hangingPunct="1">
              <a:buClrTx/>
              <a:buSzTx/>
              <a:buFontTx/>
              <a:buNone/>
            </a:pPr>
            <a:r>
              <a:rPr lang="zh-TW" altLang="en-US" sz="4000" b="1" dirty="0">
                <a:solidFill>
                  <a:srgbClr val="FF0000"/>
                </a:solidFill>
                <a:latin typeface="DFKai-SB" panose="03000509000000000000" pitchFamily="65" charset="-120"/>
                <a:ea typeface="DFKai-SB" panose="03000509000000000000" pitchFamily="65" charset="-120"/>
              </a:rPr>
              <a:t>速度與節奏</a:t>
            </a:r>
            <a:r>
              <a:rPr lang="zh-TW" altLang="en-US" sz="4000" b="1" dirty="0">
                <a:solidFill>
                  <a:schemeClr val="tx1"/>
                </a:solidFill>
                <a:latin typeface="DFKai-SB" panose="03000509000000000000" pitchFamily="65" charset="-120"/>
                <a:ea typeface="DFKai-SB" panose="03000509000000000000" pitchFamily="65" charset="-120"/>
              </a:rPr>
              <a:t>→烘托氣氛</a:t>
            </a:r>
          </a:p>
          <a:p>
            <a:pPr lvl="1" eaLnBrk="1" fontAlgn="b" hangingPunct="1">
              <a:buClrTx/>
              <a:buSzTx/>
              <a:buFontTx/>
              <a:buNone/>
            </a:pPr>
            <a:r>
              <a:rPr lang="zh-TW" altLang="en-US" sz="4000" b="1" dirty="0">
                <a:solidFill>
                  <a:srgbClr val="FF0000"/>
                </a:solidFill>
                <a:latin typeface="DFKai-SB" panose="03000509000000000000" pitchFamily="65" charset="-120"/>
                <a:ea typeface="DFKai-SB" panose="03000509000000000000" pitchFamily="65" charset="-120"/>
              </a:rPr>
              <a:t>語氣</a:t>
            </a:r>
            <a:r>
              <a:rPr lang="zh-TW" altLang="en-US" sz="4000" b="1" dirty="0">
                <a:solidFill>
                  <a:schemeClr val="tx1"/>
                </a:solidFill>
                <a:latin typeface="DFKai-SB" panose="03000509000000000000" pitchFamily="65" charset="-120"/>
                <a:ea typeface="DFKai-SB" panose="03000509000000000000" pitchFamily="65" charset="-120"/>
              </a:rPr>
              <a:t>→表達情感</a:t>
            </a:r>
          </a:p>
          <a:p>
            <a:pPr lvl="1" eaLnBrk="1" fontAlgn="b" hangingPunct="1">
              <a:buClrTx/>
              <a:buSzTx/>
              <a:buFontTx/>
              <a:buNone/>
            </a:pPr>
            <a:endParaRPr lang="en-US" altLang="zh-TW" sz="2800" b="1" dirty="0">
              <a:solidFill>
                <a:schemeClr val="accent2"/>
              </a:solidFill>
              <a:latin typeface="DFKai-SB" panose="03000509000000000000" pitchFamily="65" charset="-120"/>
              <a:ea typeface="DFKai-SB" panose="03000509000000000000" pitchFamily="65" charset="-120"/>
            </a:endParaRPr>
          </a:p>
        </p:txBody>
      </p:sp>
      <p:sp>
        <p:nvSpPr>
          <p:cNvPr id="2" name="Slide Number Placeholder 1"/>
          <p:cNvSpPr>
            <a:spLocks noGrp="1"/>
          </p:cNvSpPr>
          <p:nvPr>
            <p:ph type="sldNum" sz="quarter" idx="12"/>
          </p:nvPr>
        </p:nvSpPr>
        <p:spPr/>
        <p:txBody>
          <a:bodyPr/>
          <a:lstStyle/>
          <a:p>
            <a:pPr>
              <a:defRPr/>
            </a:pPr>
            <a:fld id="{AF37850B-8163-4A23-9DA0-891FF8300DB4}" type="slidenum">
              <a:rPr lang="zh-HK" altLang="en-US" smtClean="0"/>
              <a:pPr>
                <a:defRPr/>
              </a:pPr>
              <a:t>10</a:t>
            </a:fld>
            <a:endParaRPr lang="zh-HK" altLang="en-US"/>
          </a:p>
        </p:txBody>
      </p:sp>
    </p:spTree>
  </p:cSld>
  <p:clrMapOvr>
    <a:masterClrMapping/>
  </p:clrMapOvr>
  <p:transition>
    <p:cover dir="l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4755"/>
                                        </p:tgtEl>
                                        <p:attrNameLst>
                                          <p:attrName>style.visibility</p:attrName>
                                        </p:attrNameLst>
                                      </p:cBhvr>
                                      <p:to>
                                        <p:strVal val="visible"/>
                                      </p:to>
                                    </p:set>
                                    <p:animEffect transition="in" filter="blinds(horizontal)">
                                      <p:cBhvr>
                                        <p:cTn id="7" dur="500"/>
                                        <p:tgtEl>
                                          <p:spTgt spid="74755"/>
                                        </p:tgtEl>
                                      </p:cBhvr>
                                    </p:animEffect>
                                  </p:childTnLst>
                                </p:cTn>
                              </p:par>
                            </p:childTnLst>
                          </p:cTn>
                        </p:par>
                        <p:par>
                          <p:cTn id="8" fill="hold" nodeType="afterGroup">
                            <p:stCondLst>
                              <p:cond delay="500"/>
                            </p:stCondLst>
                            <p:childTnLst>
                              <p:par>
                                <p:cTn id="9" presetID="2" presetClass="entr" presetSubtype="8" fill="hold" nodeType="afterEffect">
                                  <p:stCondLst>
                                    <p:cond delay="0"/>
                                  </p:stCondLst>
                                  <p:childTnLst>
                                    <p:set>
                                      <p:cBhvr>
                                        <p:cTn id="10" dur="1" fill="hold">
                                          <p:stCondLst>
                                            <p:cond delay="0"/>
                                          </p:stCondLst>
                                        </p:cTn>
                                        <p:tgtEl>
                                          <p:spTgt spid="74756">
                                            <p:txEl>
                                              <p:pRg st="0" end="0"/>
                                            </p:txEl>
                                          </p:spTgt>
                                        </p:tgtEl>
                                        <p:attrNameLst>
                                          <p:attrName>style.visibility</p:attrName>
                                        </p:attrNameLst>
                                      </p:cBhvr>
                                      <p:to>
                                        <p:strVal val="visible"/>
                                      </p:to>
                                    </p:set>
                                    <p:anim calcmode="lin" valueType="num">
                                      <p:cBhvr additive="base">
                                        <p:cTn id="11" dur="1000" fill="hold"/>
                                        <p:tgtEl>
                                          <p:spTgt spid="74756">
                                            <p:txEl>
                                              <p:pRg st="0" end="0"/>
                                            </p:txEl>
                                          </p:spTgt>
                                        </p:tgtEl>
                                        <p:attrNameLst>
                                          <p:attrName>ppt_x</p:attrName>
                                        </p:attrNameLst>
                                      </p:cBhvr>
                                      <p:tavLst>
                                        <p:tav tm="0">
                                          <p:val>
                                            <p:strVal val="0-#ppt_w/2"/>
                                          </p:val>
                                        </p:tav>
                                        <p:tav tm="100000">
                                          <p:val>
                                            <p:strVal val="#ppt_x"/>
                                          </p:val>
                                        </p:tav>
                                      </p:tavLst>
                                    </p:anim>
                                    <p:anim calcmode="lin" valueType="num">
                                      <p:cBhvr additive="base">
                                        <p:cTn id="12" dur="1000" fill="hold"/>
                                        <p:tgtEl>
                                          <p:spTgt spid="74756">
                                            <p:txEl>
                                              <p:pRg st="0" end="0"/>
                                            </p:txEl>
                                          </p:spTgt>
                                        </p:tgtEl>
                                        <p:attrNameLst>
                                          <p:attrName>ppt_y</p:attrName>
                                        </p:attrNameLst>
                                      </p:cBhvr>
                                      <p:tavLst>
                                        <p:tav tm="0">
                                          <p:val>
                                            <p:strVal val="#ppt_y"/>
                                          </p:val>
                                        </p:tav>
                                        <p:tav tm="100000">
                                          <p:val>
                                            <p:strVal val="#ppt_y"/>
                                          </p:val>
                                        </p:tav>
                                      </p:tavLst>
                                    </p:anim>
                                  </p:childTnLst>
                                </p:cTn>
                              </p:par>
                            </p:childTnLst>
                          </p:cTn>
                        </p:par>
                        <p:par>
                          <p:cTn id="13" fill="hold" nodeType="afterGroup">
                            <p:stCondLst>
                              <p:cond delay="1500"/>
                            </p:stCondLst>
                            <p:childTnLst>
                              <p:par>
                                <p:cTn id="14" presetID="2" presetClass="entr" presetSubtype="8" fill="hold" nodeType="afterEffect">
                                  <p:stCondLst>
                                    <p:cond delay="0"/>
                                  </p:stCondLst>
                                  <p:childTnLst>
                                    <p:set>
                                      <p:cBhvr>
                                        <p:cTn id="15" dur="1" fill="hold">
                                          <p:stCondLst>
                                            <p:cond delay="0"/>
                                          </p:stCondLst>
                                        </p:cTn>
                                        <p:tgtEl>
                                          <p:spTgt spid="74756">
                                            <p:txEl>
                                              <p:pRg st="1" end="1"/>
                                            </p:txEl>
                                          </p:spTgt>
                                        </p:tgtEl>
                                        <p:attrNameLst>
                                          <p:attrName>style.visibility</p:attrName>
                                        </p:attrNameLst>
                                      </p:cBhvr>
                                      <p:to>
                                        <p:strVal val="visible"/>
                                      </p:to>
                                    </p:set>
                                    <p:anim calcmode="lin" valueType="num">
                                      <p:cBhvr additive="base">
                                        <p:cTn id="16" dur="1000" fill="hold"/>
                                        <p:tgtEl>
                                          <p:spTgt spid="74756">
                                            <p:txEl>
                                              <p:pRg st="1" end="1"/>
                                            </p:txEl>
                                          </p:spTgt>
                                        </p:tgtEl>
                                        <p:attrNameLst>
                                          <p:attrName>ppt_x</p:attrName>
                                        </p:attrNameLst>
                                      </p:cBhvr>
                                      <p:tavLst>
                                        <p:tav tm="0">
                                          <p:val>
                                            <p:strVal val="0-#ppt_w/2"/>
                                          </p:val>
                                        </p:tav>
                                        <p:tav tm="100000">
                                          <p:val>
                                            <p:strVal val="#ppt_x"/>
                                          </p:val>
                                        </p:tav>
                                      </p:tavLst>
                                    </p:anim>
                                    <p:anim calcmode="lin" valueType="num">
                                      <p:cBhvr additive="base">
                                        <p:cTn id="17" dur="1000" fill="hold"/>
                                        <p:tgtEl>
                                          <p:spTgt spid="74756">
                                            <p:txEl>
                                              <p:pRg st="1" end="1"/>
                                            </p:txEl>
                                          </p:spTgt>
                                        </p:tgtEl>
                                        <p:attrNameLst>
                                          <p:attrName>ppt_y</p:attrName>
                                        </p:attrNameLst>
                                      </p:cBhvr>
                                      <p:tavLst>
                                        <p:tav tm="0">
                                          <p:val>
                                            <p:strVal val="#ppt_y"/>
                                          </p:val>
                                        </p:tav>
                                        <p:tav tm="100000">
                                          <p:val>
                                            <p:strVal val="#ppt_y"/>
                                          </p:val>
                                        </p:tav>
                                      </p:tavLst>
                                    </p:anim>
                                  </p:childTnLst>
                                </p:cTn>
                              </p:par>
                            </p:childTnLst>
                          </p:cTn>
                        </p:par>
                        <p:par>
                          <p:cTn id="18" fill="hold" nodeType="afterGroup">
                            <p:stCondLst>
                              <p:cond delay="2500"/>
                            </p:stCondLst>
                            <p:childTnLst>
                              <p:par>
                                <p:cTn id="19" presetID="2" presetClass="entr" presetSubtype="8" fill="hold" nodeType="afterEffect">
                                  <p:stCondLst>
                                    <p:cond delay="0"/>
                                  </p:stCondLst>
                                  <p:childTnLst>
                                    <p:set>
                                      <p:cBhvr>
                                        <p:cTn id="20" dur="1" fill="hold">
                                          <p:stCondLst>
                                            <p:cond delay="0"/>
                                          </p:stCondLst>
                                        </p:cTn>
                                        <p:tgtEl>
                                          <p:spTgt spid="74756">
                                            <p:txEl>
                                              <p:pRg st="2" end="2"/>
                                            </p:txEl>
                                          </p:spTgt>
                                        </p:tgtEl>
                                        <p:attrNameLst>
                                          <p:attrName>style.visibility</p:attrName>
                                        </p:attrNameLst>
                                      </p:cBhvr>
                                      <p:to>
                                        <p:strVal val="visible"/>
                                      </p:to>
                                    </p:set>
                                    <p:anim calcmode="lin" valueType="num">
                                      <p:cBhvr additive="base">
                                        <p:cTn id="21" dur="1000" fill="hold"/>
                                        <p:tgtEl>
                                          <p:spTgt spid="74756">
                                            <p:txEl>
                                              <p:pRg st="2" end="2"/>
                                            </p:txEl>
                                          </p:spTgt>
                                        </p:tgtEl>
                                        <p:attrNameLst>
                                          <p:attrName>ppt_x</p:attrName>
                                        </p:attrNameLst>
                                      </p:cBhvr>
                                      <p:tavLst>
                                        <p:tav tm="0">
                                          <p:val>
                                            <p:strVal val="0-#ppt_w/2"/>
                                          </p:val>
                                        </p:tav>
                                        <p:tav tm="100000">
                                          <p:val>
                                            <p:strVal val="#ppt_x"/>
                                          </p:val>
                                        </p:tav>
                                      </p:tavLst>
                                    </p:anim>
                                    <p:anim calcmode="lin" valueType="num">
                                      <p:cBhvr additive="base">
                                        <p:cTn id="22" dur="1000" fill="hold"/>
                                        <p:tgtEl>
                                          <p:spTgt spid="74756">
                                            <p:txEl>
                                              <p:pRg st="2" end="2"/>
                                            </p:txEl>
                                          </p:spTgt>
                                        </p:tgtEl>
                                        <p:attrNameLst>
                                          <p:attrName>ppt_y</p:attrName>
                                        </p:attrNameLst>
                                      </p:cBhvr>
                                      <p:tavLst>
                                        <p:tav tm="0">
                                          <p:val>
                                            <p:strVal val="#ppt_y"/>
                                          </p:val>
                                        </p:tav>
                                        <p:tav tm="100000">
                                          <p:val>
                                            <p:strVal val="#ppt_y"/>
                                          </p:val>
                                        </p:tav>
                                      </p:tavLst>
                                    </p:anim>
                                  </p:childTnLst>
                                </p:cTn>
                              </p:par>
                            </p:childTnLst>
                          </p:cTn>
                        </p:par>
                        <p:par>
                          <p:cTn id="23" fill="hold" nodeType="afterGroup">
                            <p:stCondLst>
                              <p:cond delay="3500"/>
                            </p:stCondLst>
                            <p:childTnLst>
                              <p:par>
                                <p:cTn id="24" presetID="2" presetClass="entr" presetSubtype="8" fill="hold" nodeType="afterEffect">
                                  <p:stCondLst>
                                    <p:cond delay="0"/>
                                  </p:stCondLst>
                                  <p:childTnLst>
                                    <p:set>
                                      <p:cBhvr>
                                        <p:cTn id="25" dur="1" fill="hold">
                                          <p:stCondLst>
                                            <p:cond delay="0"/>
                                          </p:stCondLst>
                                        </p:cTn>
                                        <p:tgtEl>
                                          <p:spTgt spid="74756">
                                            <p:txEl>
                                              <p:pRg st="3" end="3"/>
                                            </p:txEl>
                                          </p:spTgt>
                                        </p:tgtEl>
                                        <p:attrNameLst>
                                          <p:attrName>style.visibility</p:attrName>
                                        </p:attrNameLst>
                                      </p:cBhvr>
                                      <p:to>
                                        <p:strVal val="visible"/>
                                      </p:to>
                                    </p:set>
                                    <p:anim calcmode="lin" valueType="num">
                                      <p:cBhvr additive="base">
                                        <p:cTn id="26" dur="1000" fill="hold"/>
                                        <p:tgtEl>
                                          <p:spTgt spid="74756">
                                            <p:txEl>
                                              <p:pRg st="3" end="3"/>
                                            </p:txEl>
                                          </p:spTgt>
                                        </p:tgtEl>
                                        <p:attrNameLst>
                                          <p:attrName>ppt_x</p:attrName>
                                        </p:attrNameLst>
                                      </p:cBhvr>
                                      <p:tavLst>
                                        <p:tav tm="0">
                                          <p:val>
                                            <p:strVal val="0-#ppt_w/2"/>
                                          </p:val>
                                        </p:tav>
                                        <p:tav tm="100000">
                                          <p:val>
                                            <p:strVal val="#ppt_x"/>
                                          </p:val>
                                        </p:tav>
                                      </p:tavLst>
                                    </p:anim>
                                    <p:anim calcmode="lin" valueType="num">
                                      <p:cBhvr additive="base">
                                        <p:cTn id="27" dur="1000" fill="hold"/>
                                        <p:tgtEl>
                                          <p:spTgt spid="74756">
                                            <p:txEl>
                                              <p:pRg st="3" end="3"/>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755" grpId="0"/>
    </p:bldLst>
  </p:timing>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18786" name="Picture 2" descr="05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03225"/>
            <a:ext cx="9144000" cy="6051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p:cNvSpPr>
            <a:spLocks noGrp="1"/>
          </p:cNvSpPr>
          <p:nvPr>
            <p:ph type="sldNum" sz="quarter" idx="12"/>
          </p:nvPr>
        </p:nvSpPr>
        <p:spPr/>
        <p:txBody>
          <a:bodyPr/>
          <a:lstStyle/>
          <a:p>
            <a:pPr>
              <a:defRPr/>
            </a:pPr>
            <a:fld id="{AF37850B-8163-4A23-9DA0-891FF8300DB4}" type="slidenum">
              <a:rPr lang="zh-HK" altLang="en-US" smtClean="0"/>
              <a:pPr>
                <a:defRPr/>
              </a:pPr>
              <a:t>100</a:t>
            </a:fld>
            <a:endParaRPr lang="zh-HK" altLang="en-US"/>
          </a:p>
        </p:txBody>
      </p:sp>
    </p:spTree>
  </p:cSld>
  <p:clrMapOvr>
    <a:masterClrMapping/>
  </p:clrMapOvr>
  <p:transition spd="slow" advClick="0" advTm="3000"/>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19810" name="Picture 2" descr="05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14313"/>
            <a:ext cx="9144000" cy="642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p:cNvSpPr>
            <a:spLocks noGrp="1"/>
          </p:cNvSpPr>
          <p:nvPr>
            <p:ph type="sldNum" sz="quarter" idx="12"/>
          </p:nvPr>
        </p:nvSpPr>
        <p:spPr/>
        <p:txBody>
          <a:bodyPr/>
          <a:lstStyle/>
          <a:p>
            <a:pPr>
              <a:defRPr/>
            </a:pPr>
            <a:fld id="{AF37850B-8163-4A23-9DA0-891FF8300DB4}" type="slidenum">
              <a:rPr lang="zh-HK" altLang="en-US" smtClean="0"/>
              <a:pPr>
                <a:defRPr/>
              </a:pPr>
              <a:t>101</a:t>
            </a:fld>
            <a:endParaRPr lang="zh-HK" altLang="en-US"/>
          </a:p>
        </p:txBody>
      </p:sp>
    </p:spTree>
  </p:cSld>
  <p:clrMapOvr>
    <a:masterClrMapping/>
  </p:clrMapOvr>
  <p:transition spd="slow" advClick="0" advTm="3000"/>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0834" name="內容版面配置區 1"/>
          <p:cNvSpPr>
            <a:spLocks noGrp="1"/>
          </p:cNvSpPr>
          <p:nvPr>
            <p:ph idx="4294967295"/>
          </p:nvPr>
        </p:nvSpPr>
        <p:spPr>
          <a:xfrm>
            <a:off x="0" y="1916113"/>
            <a:ext cx="8569325" cy="4354512"/>
          </a:xfrm>
        </p:spPr>
        <p:txBody>
          <a:bodyPr/>
          <a:lstStyle/>
          <a:p>
            <a:pPr marL="0" indent="0" algn="ctr" eaLnBrk="1" hangingPunct="1">
              <a:buFont typeface="Symbol" pitchFamily="18" charset="2"/>
              <a:buNone/>
            </a:pPr>
            <a:r>
              <a:rPr lang="zh-TW" altLang="en-US" sz="9600" b="1" smtClean="0">
                <a:solidFill>
                  <a:srgbClr val="FF0000"/>
                </a:solidFill>
                <a:latin typeface="DFKai-SB" panose="03000509000000000000" pitchFamily="65" charset="-120"/>
                <a:ea typeface="DFKai-SB" panose="03000509000000000000" pitchFamily="65" charset="-120"/>
              </a:rPr>
              <a:t>小品演繹</a:t>
            </a:r>
            <a:endParaRPr lang="zh-HK" altLang="en-US" smtClean="0">
              <a:solidFill>
                <a:srgbClr val="FF0000"/>
              </a:solidFill>
              <a:latin typeface="DFKai-SB" panose="03000509000000000000" pitchFamily="65" charset="-120"/>
              <a:ea typeface="DFKai-SB" panose="03000509000000000000" pitchFamily="65" charset="-120"/>
            </a:endParaRPr>
          </a:p>
        </p:txBody>
      </p:sp>
      <p:sp>
        <p:nvSpPr>
          <p:cNvPr id="2" name="Slide Number Placeholder 1"/>
          <p:cNvSpPr>
            <a:spLocks noGrp="1"/>
          </p:cNvSpPr>
          <p:nvPr>
            <p:ph type="sldNum" sz="quarter" idx="12"/>
          </p:nvPr>
        </p:nvSpPr>
        <p:spPr/>
        <p:txBody>
          <a:bodyPr/>
          <a:lstStyle/>
          <a:p>
            <a:pPr>
              <a:defRPr/>
            </a:pPr>
            <a:fld id="{AF37850B-8163-4A23-9DA0-891FF8300DB4}" type="slidenum">
              <a:rPr lang="zh-HK" altLang="en-US" smtClean="0"/>
              <a:pPr>
                <a:defRPr/>
              </a:pPr>
              <a:t>102</a:t>
            </a:fld>
            <a:endParaRPr lang="zh-HK" altLang="en-US"/>
          </a:p>
        </p:txBody>
      </p:sp>
    </p:spTree>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1858" name="Rectangle 2"/>
          <p:cNvSpPr>
            <a:spLocks noGrp="1" noRot="1" noChangeArrowheads="1"/>
          </p:cNvSpPr>
          <p:nvPr>
            <p:ph type="title"/>
          </p:nvPr>
        </p:nvSpPr>
        <p:spPr/>
        <p:txBody>
          <a:bodyPr>
            <a:normAutofit fontScale="90000"/>
          </a:bodyPr>
          <a:lstStyle/>
          <a:p>
            <a:pPr eaLnBrk="1" hangingPunct="1"/>
            <a:r>
              <a:rPr lang="zh-TW" altLang="en-US" sz="7200" b="1" smtClean="0">
                <a:solidFill>
                  <a:srgbClr val="FD2C27"/>
                </a:solidFill>
                <a:latin typeface="DFKai-SB" panose="03000509000000000000" pitchFamily="65" charset="-120"/>
                <a:ea typeface="DFKai-SB" panose="03000509000000000000" pitchFamily="65" charset="-120"/>
              </a:rPr>
              <a:t>戲劇表演</a:t>
            </a:r>
            <a:r>
              <a:rPr lang="zh-CN" altLang="en-US" sz="7200" b="1" smtClean="0">
                <a:solidFill>
                  <a:srgbClr val="FD2C27"/>
                </a:solidFill>
                <a:latin typeface="DFKai-SB" panose="03000509000000000000" pitchFamily="65" charset="-120"/>
                <a:ea typeface="DFKai-SB" panose="03000509000000000000" pitchFamily="65" charset="-120"/>
              </a:rPr>
              <a:t>練習</a:t>
            </a:r>
            <a:r>
              <a:rPr lang="zh-TW" altLang="en-US" sz="7200" b="1" smtClean="0">
                <a:solidFill>
                  <a:srgbClr val="FD2C27"/>
                </a:solidFill>
                <a:latin typeface="DFKai-SB" panose="03000509000000000000" pitchFamily="65" charset="-120"/>
                <a:ea typeface="DFKai-SB" panose="03000509000000000000" pitchFamily="65" charset="-120"/>
              </a:rPr>
              <a:t>活動</a:t>
            </a:r>
            <a:r>
              <a:rPr lang="zh-TW" altLang="en-US" sz="7200" smtClean="0">
                <a:solidFill>
                  <a:srgbClr val="FD2C27"/>
                </a:solidFill>
                <a:latin typeface="DFKai-SB" panose="03000509000000000000" pitchFamily="65" charset="-120"/>
                <a:ea typeface="DFKai-SB" panose="03000509000000000000" pitchFamily="65" charset="-120"/>
              </a:rPr>
              <a:t> </a:t>
            </a:r>
          </a:p>
        </p:txBody>
      </p:sp>
      <p:sp>
        <p:nvSpPr>
          <p:cNvPr id="121859" name="Rectangle 3"/>
          <p:cNvSpPr>
            <a:spLocks noGrp="1" noRot="1" noChangeArrowheads="1"/>
          </p:cNvSpPr>
          <p:nvPr>
            <p:ph idx="1"/>
          </p:nvPr>
        </p:nvSpPr>
        <p:spPr>
          <a:xfrm>
            <a:off x="301625" y="1600200"/>
            <a:ext cx="8540750" cy="4997450"/>
          </a:xfrm>
        </p:spPr>
        <p:txBody>
          <a:bodyPr/>
          <a:lstStyle/>
          <a:p>
            <a:pPr marL="0" indent="0" eaLnBrk="1" hangingPunct="1">
              <a:lnSpc>
                <a:spcPct val="90000"/>
              </a:lnSpc>
              <a:buFont typeface="Symbol" pitchFamily="18" charset="2"/>
              <a:buNone/>
            </a:pPr>
            <a:r>
              <a:rPr lang="zh-TW" altLang="en-US" sz="3200" b="1" smtClean="0">
                <a:solidFill>
                  <a:schemeClr val="tx1"/>
                </a:solidFill>
                <a:latin typeface="DFKai-SB" panose="03000509000000000000" pitchFamily="65" charset="-120"/>
                <a:ea typeface="DFKai-SB" panose="03000509000000000000" pitchFamily="65" charset="-120"/>
              </a:rPr>
              <a:t>小品演繹及角色扮演</a:t>
            </a:r>
            <a:endParaRPr lang="zh-TW" altLang="en-US" sz="3200" smtClean="0">
              <a:solidFill>
                <a:schemeClr val="tx1"/>
              </a:solidFill>
              <a:latin typeface="DFKai-SB" panose="03000509000000000000" pitchFamily="65" charset="-120"/>
              <a:ea typeface="DFKai-SB" panose="03000509000000000000" pitchFamily="65" charset="-120"/>
            </a:endParaRPr>
          </a:p>
          <a:p>
            <a:pPr marL="0" indent="0" eaLnBrk="1" hangingPunct="1">
              <a:lnSpc>
                <a:spcPct val="90000"/>
              </a:lnSpc>
              <a:buFont typeface="Symbol" pitchFamily="18" charset="2"/>
              <a:buNone/>
            </a:pPr>
            <a:r>
              <a:rPr lang="zh-TW" altLang="en-US" sz="3200" smtClean="0">
                <a:solidFill>
                  <a:schemeClr val="tx1"/>
                </a:solidFill>
                <a:latin typeface="DFKai-SB" panose="03000509000000000000" pitchFamily="65" charset="-120"/>
                <a:ea typeface="DFKai-SB" panose="03000509000000000000" pitchFamily="65" charset="-120"/>
              </a:rPr>
              <a:t>戲劇小品是比較短的表演活動，通常只有一段，大多數小品的主題，都是反映生活中的小事，但是並不意味著小事不值得關注，只要我們能抓住精要，加以拓展，必能成為有深意的戲劇小品。因此在中國，戲劇小品近幾十年發展得相當迅速，每年的「新春晩會」出現過不少很多發人深省，可堪玩味的戲劇小品。這類戲劇小品，因其短小精悍，趣味性強，也特別適用於戲劇教育。</a:t>
            </a:r>
          </a:p>
        </p:txBody>
      </p:sp>
      <p:sp>
        <p:nvSpPr>
          <p:cNvPr id="2" name="Slide Number Placeholder 1"/>
          <p:cNvSpPr>
            <a:spLocks noGrp="1"/>
          </p:cNvSpPr>
          <p:nvPr>
            <p:ph type="sldNum" sz="quarter" idx="12"/>
          </p:nvPr>
        </p:nvSpPr>
        <p:spPr/>
        <p:txBody>
          <a:bodyPr/>
          <a:lstStyle/>
          <a:p>
            <a:pPr>
              <a:defRPr/>
            </a:pPr>
            <a:fld id="{AF37850B-8163-4A23-9DA0-891FF8300DB4}" type="slidenum">
              <a:rPr lang="zh-HK" altLang="en-US" smtClean="0"/>
              <a:pPr>
                <a:defRPr/>
              </a:pPr>
              <a:t>103</a:t>
            </a:fld>
            <a:endParaRPr lang="zh-HK" altLang="en-US"/>
          </a:p>
        </p:txBody>
      </p:sp>
    </p:spTree>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2882" name="Rectangle 2"/>
          <p:cNvSpPr>
            <a:spLocks noGrp="1" noRot="1" noChangeArrowheads="1"/>
          </p:cNvSpPr>
          <p:nvPr>
            <p:ph type="title"/>
          </p:nvPr>
        </p:nvSpPr>
        <p:spPr/>
        <p:txBody>
          <a:bodyPr>
            <a:normAutofit fontScale="90000"/>
          </a:bodyPr>
          <a:lstStyle/>
          <a:p>
            <a:pPr eaLnBrk="1" hangingPunct="1"/>
            <a:r>
              <a:rPr lang="zh-TW" altLang="en-US" sz="7200" b="1" smtClean="0">
                <a:solidFill>
                  <a:srgbClr val="FD2C27"/>
                </a:solidFill>
                <a:latin typeface="DFKai-SB" panose="03000509000000000000" pitchFamily="65" charset="-120"/>
                <a:ea typeface="DFKai-SB" panose="03000509000000000000" pitchFamily="65" charset="-120"/>
              </a:rPr>
              <a:t>小品演繹</a:t>
            </a:r>
          </a:p>
        </p:txBody>
      </p:sp>
      <p:sp>
        <p:nvSpPr>
          <p:cNvPr id="122883" name="Rectangle 3"/>
          <p:cNvSpPr>
            <a:spLocks noGrp="1" noRot="1" noChangeArrowheads="1"/>
          </p:cNvSpPr>
          <p:nvPr>
            <p:ph idx="1"/>
          </p:nvPr>
        </p:nvSpPr>
        <p:spPr>
          <a:xfrm>
            <a:off x="179388" y="1484313"/>
            <a:ext cx="8964612" cy="5373687"/>
          </a:xfrm>
        </p:spPr>
        <p:txBody>
          <a:bodyPr/>
          <a:lstStyle/>
          <a:p>
            <a:pPr marL="0" indent="0" eaLnBrk="1" hangingPunct="1">
              <a:buFont typeface="Symbol" pitchFamily="18" charset="2"/>
              <a:buNone/>
            </a:pPr>
            <a:r>
              <a:rPr lang="zh-TW" altLang="en-US" sz="3200" smtClean="0">
                <a:latin typeface="DFKai-SB" panose="03000509000000000000" pitchFamily="65" charset="-120"/>
                <a:ea typeface="DFKai-SB" panose="03000509000000000000" pitchFamily="65" charset="-120"/>
              </a:rPr>
              <a:t>設計</a:t>
            </a:r>
            <a:r>
              <a:rPr lang="zh-TW" altLang="en-US" sz="3200" b="1" smtClean="0">
                <a:latin typeface="DFKai-SB" panose="03000509000000000000" pitchFamily="65" charset="-120"/>
                <a:ea typeface="DFKai-SB" panose="03000509000000000000" pitchFamily="65" charset="-120"/>
              </a:rPr>
              <a:t>特定情境</a:t>
            </a:r>
            <a:r>
              <a:rPr lang="zh-TW" altLang="en-US" sz="3200" smtClean="0">
                <a:latin typeface="DFKai-SB" panose="03000509000000000000" pitchFamily="65" charset="-120"/>
                <a:ea typeface="DFKai-SB" panose="03000509000000000000" pitchFamily="65" charset="-120"/>
              </a:rPr>
              <a:t>，</a:t>
            </a:r>
            <a:r>
              <a:rPr lang="zh-TW" altLang="en-US" sz="3200" b="1" smtClean="0">
                <a:latin typeface="DFKai-SB" panose="03000509000000000000" pitchFamily="65" charset="-120"/>
                <a:ea typeface="DFKai-SB" panose="03000509000000000000" pitchFamily="65" charset="-120"/>
              </a:rPr>
              <a:t>發揮想像能力</a:t>
            </a:r>
            <a:r>
              <a:rPr lang="zh-TW" altLang="en-US" sz="3200" smtClean="0">
                <a:latin typeface="DFKai-SB" panose="03000509000000000000" pitchFamily="65" charset="-120"/>
                <a:ea typeface="DFKai-SB" panose="03000509000000000000" pitchFamily="65" charset="-120"/>
              </a:rPr>
              <a:t>，加上</a:t>
            </a:r>
            <a:r>
              <a:rPr lang="zh-TW" altLang="en-US" sz="3200" b="1" smtClean="0">
                <a:latin typeface="DFKai-SB" panose="03000509000000000000" pitchFamily="65" charset="-120"/>
                <a:ea typeface="DFKai-SB" panose="03000509000000000000" pitchFamily="65" charset="-120"/>
              </a:rPr>
              <a:t>故事情節</a:t>
            </a:r>
            <a:r>
              <a:rPr lang="zh-TW" altLang="en-US" sz="3200" smtClean="0">
                <a:latin typeface="DFKai-SB" panose="03000509000000000000" pitchFamily="65" charset="-120"/>
                <a:ea typeface="DFKai-SB" panose="03000509000000000000" pitchFamily="65" charset="-120"/>
              </a:rPr>
              <a:t>，</a:t>
            </a:r>
            <a:r>
              <a:rPr lang="zh-TW" altLang="en-US" sz="3200" b="1" smtClean="0">
                <a:latin typeface="DFKai-SB" panose="03000509000000000000" pitchFamily="65" charset="-120"/>
                <a:ea typeface="DFKai-SB" panose="03000509000000000000" pitchFamily="65" charset="-120"/>
              </a:rPr>
              <a:t>矛盾衝突</a:t>
            </a:r>
          </a:p>
          <a:p>
            <a:pPr marL="0" indent="0" eaLnBrk="1" hangingPunct="1">
              <a:buFont typeface="Symbol" pitchFamily="18" charset="2"/>
              <a:buNone/>
            </a:pPr>
            <a:r>
              <a:rPr lang="zh-TW" altLang="en-US" sz="3200" smtClean="0">
                <a:latin typeface="DFKai-SB" panose="03000509000000000000" pitchFamily="65" charset="-120"/>
                <a:ea typeface="DFKai-SB" panose="03000509000000000000" pitchFamily="65" charset="-120"/>
              </a:rPr>
              <a:t>注意特定的</a:t>
            </a:r>
            <a:r>
              <a:rPr lang="zh-TW" altLang="en-US" sz="3200" b="1" smtClean="0">
                <a:latin typeface="DFKai-SB" panose="03000509000000000000" pitchFamily="65" charset="-120"/>
                <a:ea typeface="DFKai-SB" panose="03000509000000000000" pitchFamily="65" charset="-120"/>
              </a:rPr>
              <a:t>情境、角色、動作、矛盾、結局</a:t>
            </a:r>
            <a:r>
              <a:rPr lang="zh-CN" altLang="en-US" sz="3200" b="1" smtClean="0">
                <a:latin typeface="DFKai-SB" panose="03000509000000000000" pitchFamily="65" charset="-120"/>
                <a:ea typeface="DFKai-SB" panose="03000509000000000000" pitchFamily="65" charset="-120"/>
                <a:cs typeface="华文楷体"/>
              </a:rPr>
              <a:t>。</a:t>
            </a:r>
            <a:r>
              <a:rPr lang="zh-TW" altLang="en-US" sz="3200" b="1" smtClean="0">
                <a:latin typeface="DFKai-SB" panose="03000509000000000000" pitchFamily="65" charset="-120"/>
                <a:ea typeface="DFKai-SB" panose="03000509000000000000" pitchFamily="65" charset="-120"/>
              </a:rPr>
              <a:t>讓</a:t>
            </a:r>
            <a:r>
              <a:rPr lang="zh-CN" altLang="en-US" sz="3200" b="1" smtClean="0">
                <a:latin typeface="DFKai-SB" panose="03000509000000000000" pitchFamily="65" charset="-120"/>
                <a:ea typeface="DFKai-SB" panose="03000509000000000000" pitchFamily="65" charset="-120"/>
              </a:rPr>
              <a:t>我們</a:t>
            </a:r>
            <a:r>
              <a:rPr lang="zh-TW" altLang="en-US" sz="3200" b="1" smtClean="0">
                <a:latin typeface="DFKai-SB" panose="03000509000000000000" pitchFamily="65" charset="-120"/>
                <a:ea typeface="DFKai-SB" panose="03000509000000000000" pitchFamily="65" charset="-120"/>
              </a:rPr>
              <a:t>根據自己的生活創造</a:t>
            </a:r>
            <a:r>
              <a:rPr lang="zh-TW" altLang="en-US" sz="3200" smtClean="0">
                <a:latin typeface="DFKai-SB" panose="03000509000000000000" pitchFamily="65" charset="-120"/>
                <a:ea typeface="DFKai-SB" panose="03000509000000000000" pitchFamily="65" charset="-120"/>
              </a:rPr>
              <a:t>，或</a:t>
            </a:r>
            <a:r>
              <a:rPr lang="zh-TW" altLang="en-US" sz="3200" b="1" smtClean="0">
                <a:latin typeface="DFKai-SB" panose="03000509000000000000" pitchFamily="65" charset="-120"/>
                <a:ea typeface="DFKai-SB" panose="03000509000000000000" pitchFamily="65" charset="-120"/>
              </a:rPr>
              <a:t>文</a:t>
            </a:r>
            <a:r>
              <a:rPr lang="zh-CN" altLang="en-US" sz="3200" b="1" smtClean="0">
                <a:latin typeface="DFKai-SB" panose="03000509000000000000" pitchFamily="65" charset="-120"/>
                <a:ea typeface="DFKai-SB" panose="03000509000000000000" pitchFamily="65" charset="-120"/>
              </a:rPr>
              <a:t>章</a:t>
            </a:r>
            <a:r>
              <a:rPr lang="zh-TW" altLang="en-US" sz="3200" b="1" smtClean="0">
                <a:latin typeface="DFKai-SB" panose="03000509000000000000" pitchFamily="65" charset="-120"/>
                <a:ea typeface="DFKai-SB" panose="03000509000000000000" pitchFamily="65" charset="-120"/>
              </a:rPr>
              <a:t>改編成為戲劇小品</a:t>
            </a:r>
            <a:r>
              <a:rPr lang="zh-TW" altLang="en-US" sz="3200" smtClean="0">
                <a:latin typeface="DFKai-SB" panose="03000509000000000000" pitchFamily="65" charset="-120"/>
                <a:ea typeface="DFKai-SB" panose="03000509000000000000" pitchFamily="65" charset="-120"/>
              </a:rPr>
              <a:t>。</a:t>
            </a:r>
          </a:p>
          <a:p>
            <a:pPr marL="0" indent="0" eaLnBrk="1" hangingPunct="1">
              <a:buFont typeface="Symbol" pitchFamily="18" charset="2"/>
              <a:buNone/>
            </a:pPr>
            <a:r>
              <a:rPr lang="zh-TW" altLang="en-US" sz="3200" smtClean="0">
                <a:latin typeface="DFKai-SB" panose="03000509000000000000" pitchFamily="65" charset="-120"/>
                <a:ea typeface="DFKai-SB" panose="03000509000000000000" pitchFamily="65" charset="-120"/>
              </a:rPr>
              <a:t>利用</a:t>
            </a:r>
            <a:r>
              <a:rPr lang="zh-TW" altLang="en-US" sz="3200" b="1" smtClean="0">
                <a:latin typeface="DFKai-SB" panose="03000509000000000000" pitchFamily="65" charset="-120"/>
                <a:ea typeface="DFKai-SB" panose="03000509000000000000" pitchFamily="65" charset="-120"/>
              </a:rPr>
              <a:t>文</a:t>
            </a:r>
            <a:r>
              <a:rPr lang="zh-CN" altLang="en-US" sz="3200" b="1" smtClean="0">
                <a:latin typeface="DFKai-SB" panose="03000509000000000000" pitchFamily="65" charset="-120"/>
                <a:ea typeface="DFKai-SB" panose="03000509000000000000" pitchFamily="65" charset="-120"/>
              </a:rPr>
              <a:t>章</a:t>
            </a:r>
            <a:r>
              <a:rPr lang="zh-TW" altLang="en-US" sz="3200" b="1" smtClean="0">
                <a:latin typeface="DFKai-SB" panose="03000509000000000000" pitchFamily="65" charset="-120"/>
                <a:ea typeface="DFKai-SB" panose="03000509000000000000" pitchFamily="65" charset="-120"/>
              </a:rPr>
              <a:t>內容的情境</a:t>
            </a:r>
            <a:r>
              <a:rPr lang="zh-TW" altLang="en-US" sz="3200" smtClean="0">
                <a:latin typeface="DFKai-SB" panose="03000509000000000000" pitchFamily="65" charset="-120"/>
                <a:ea typeface="DFKai-SB" panose="03000509000000000000" pitchFamily="65" charset="-120"/>
              </a:rPr>
              <a:t>「因材施教」設計一小段對話，根據文</a:t>
            </a:r>
            <a:r>
              <a:rPr lang="zh-CN" altLang="en-US" sz="3200" smtClean="0">
                <a:latin typeface="DFKai-SB" panose="03000509000000000000" pitchFamily="65" charset="-120"/>
                <a:ea typeface="DFKai-SB" panose="03000509000000000000" pitchFamily="65" charset="-120"/>
                <a:cs typeface="华文楷体"/>
              </a:rPr>
              <a:t>章</a:t>
            </a:r>
            <a:r>
              <a:rPr lang="zh-TW" altLang="en-US" sz="3200" smtClean="0">
                <a:latin typeface="DFKai-SB" panose="03000509000000000000" pitchFamily="65" charset="-120"/>
                <a:ea typeface="DFKai-SB" panose="03000509000000000000" pitchFamily="65" charset="-120"/>
              </a:rPr>
              <a:t>內容找出一個主題，設定情境和矛盾衝突，再創作出解決矛盾的各種辦法，</a:t>
            </a:r>
            <a:r>
              <a:rPr lang="zh-TW" altLang="en-US" sz="3200" b="1" smtClean="0">
                <a:latin typeface="DFKai-SB" panose="03000509000000000000" pitchFamily="65" charset="-120"/>
                <a:ea typeface="DFKai-SB" panose="03000509000000000000" pitchFamily="65" charset="-120"/>
              </a:rPr>
              <a:t>「自編自演」</a:t>
            </a:r>
            <a:r>
              <a:rPr lang="zh-TW" altLang="en-US" sz="3200" smtClean="0">
                <a:latin typeface="DFKai-SB" panose="03000509000000000000" pitchFamily="65" charset="-120"/>
                <a:ea typeface="DFKai-SB" panose="03000509000000000000" pitchFamily="65" charset="-120"/>
              </a:rPr>
              <a:t>戲劇小品。這樣的過程，</a:t>
            </a:r>
            <a:r>
              <a:rPr lang="zh-TW" altLang="en-US" sz="3200" b="1" smtClean="0">
                <a:latin typeface="DFKai-SB" panose="03000509000000000000" pitchFamily="65" charset="-120"/>
                <a:ea typeface="DFKai-SB" panose="03000509000000000000" pitchFamily="65" charset="-120"/>
              </a:rPr>
              <a:t>能為</a:t>
            </a:r>
            <a:r>
              <a:rPr lang="zh-CN" altLang="en-US" sz="3200" b="1" smtClean="0">
                <a:latin typeface="DFKai-SB" panose="03000509000000000000" pitchFamily="65" charset="-120"/>
                <a:ea typeface="DFKai-SB" panose="03000509000000000000" pitchFamily="65" charset="-120"/>
              </a:rPr>
              <a:t>我們</a:t>
            </a:r>
            <a:r>
              <a:rPr lang="zh-TW" altLang="en-US" sz="3200" b="1" smtClean="0">
                <a:latin typeface="DFKai-SB" panose="03000509000000000000" pitchFamily="65" charset="-120"/>
                <a:ea typeface="DFKai-SB" panose="03000509000000000000" pitchFamily="65" charset="-120"/>
              </a:rPr>
              <a:t>創造有趣的學習環境。 </a:t>
            </a:r>
          </a:p>
        </p:txBody>
      </p:sp>
      <p:sp>
        <p:nvSpPr>
          <p:cNvPr id="2" name="Slide Number Placeholder 1"/>
          <p:cNvSpPr>
            <a:spLocks noGrp="1"/>
          </p:cNvSpPr>
          <p:nvPr>
            <p:ph type="sldNum" sz="quarter" idx="12"/>
          </p:nvPr>
        </p:nvSpPr>
        <p:spPr/>
        <p:txBody>
          <a:bodyPr/>
          <a:lstStyle/>
          <a:p>
            <a:pPr>
              <a:defRPr/>
            </a:pPr>
            <a:fld id="{AF37850B-8163-4A23-9DA0-891FF8300DB4}" type="slidenum">
              <a:rPr lang="zh-HK" altLang="en-US" smtClean="0"/>
              <a:pPr>
                <a:defRPr/>
              </a:pPr>
              <a:t>104</a:t>
            </a:fld>
            <a:endParaRPr lang="zh-HK" altLang="en-US"/>
          </a:p>
        </p:txBody>
      </p:sp>
    </p:spTree>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pPr eaLnBrk="1" hangingPunct="1">
              <a:defRPr/>
            </a:pPr>
            <a:r>
              <a:rPr lang="zh-TW" altLang="en-US" sz="6000" b="1" dirty="0" smtClean="0">
                <a:solidFill>
                  <a:srgbClr val="FF0000"/>
                </a:solidFill>
                <a:effectLst>
                  <a:outerShdw blurRad="38100" dist="38100" dir="2700000" algn="tl">
                    <a:srgbClr val="000000">
                      <a:alpha val="43137"/>
                    </a:srgbClr>
                  </a:outerShdw>
                </a:effectLst>
                <a:latin typeface="DFKai-SB" panose="03000509000000000000" pitchFamily="65" charset="-120"/>
                <a:ea typeface="DFKai-SB" panose="03000509000000000000" pitchFamily="65" charset="-120"/>
              </a:rPr>
              <a:t>小品創作</a:t>
            </a:r>
            <a:endParaRPr lang="zh-TW" altLang="en-US" b="1" dirty="0" smtClean="0">
              <a:solidFill>
                <a:srgbClr val="FF0000"/>
              </a:solidFill>
              <a:effectLst>
                <a:outerShdw blurRad="38100" dist="38100" dir="2700000" algn="tl">
                  <a:srgbClr val="000000">
                    <a:alpha val="43137"/>
                  </a:srgbClr>
                </a:outerShdw>
              </a:effectLst>
              <a:latin typeface="DFKai-SB" panose="03000509000000000000" pitchFamily="65" charset="-120"/>
              <a:ea typeface="DFKai-SB" panose="03000509000000000000" pitchFamily="65" charset="-120"/>
            </a:endParaRPr>
          </a:p>
        </p:txBody>
      </p:sp>
      <p:sp>
        <p:nvSpPr>
          <p:cNvPr id="12291" name="Rectangle 3"/>
          <p:cNvSpPr>
            <a:spLocks noGrp="1" noChangeArrowheads="1"/>
          </p:cNvSpPr>
          <p:nvPr>
            <p:ph idx="1"/>
          </p:nvPr>
        </p:nvSpPr>
        <p:spPr>
          <a:xfrm>
            <a:off x="1828800" y="2590800"/>
            <a:ext cx="7239000" cy="3505200"/>
          </a:xfrm>
        </p:spPr>
        <p:txBody>
          <a:bodyPr/>
          <a:lstStyle/>
          <a:p>
            <a:pPr lvl="2" eaLnBrk="1" hangingPunct="1"/>
            <a:r>
              <a:rPr lang="zh-TW" altLang="en-US" sz="4400" b="1" smtClean="0">
                <a:solidFill>
                  <a:srgbClr val="000000"/>
                </a:solidFill>
                <a:latin typeface="DFKai-SB" panose="03000509000000000000" pitchFamily="65" charset="-120"/>
                <a:ea typeface="DFKai-SB" panose="03000509000000000000" pitchFamily="65" charset="-120"/>
              </a:rPr>
              <a:t>主題</a:t>
            </a:r>
          </a:p>
          <a:p>
            <a:pPr lvl="2" eaLnBrk="1" hangingPunct="1"/>
            <a:r>
              <a:rPr lang="zh-TW" altLang="en-US" sz="4400" b="1" smtClean="0">
                <a:solidFill>
                  <a:srgbClr val="000000"/>
                </a:solidFill>
                <a:latin typeface="DFKai-SB" panose="03000509000000000000" pitchFamily="65" charset="-120"/>
                <a:ea typeface="DFKai-SB" panose="03000509000000000000" pitchFamily="65" charset="-120"/>
              </a:rPr>
              <a:t>事件</a:t>
            </a:r>
            <a:endParaRPr lang="en-US" altLang="zh-TW" sz="4400" b="1" smtClean="0">
              <a:solidFill>
                <a:srgbClr val="000000"/>
              </a:solidFill>
              <a:latin typeface="DFKai-SB" panose="03000509000000000000" pitchFamily="65" charset="-120"/>
              <a:ea typeface="DFKai-SB" panose="03000509000000000000" pitchFamily="65" charset="-120"/>
            </a:endParaRPr>
          </a:p>
          <a:p>
            <a:pPr lvl="2" eaLnBrk="1" hangingPunct="1"/>
            <a:r>
              <a:rPr lang="zh-TW" altLang="en-US" sz="4400" b="1" smtClean="0">
                <a:solidFill>
                  <a:srgbClr val="000000"/>
                </a:solidFill>
                <a:latin typeface="DFKai-SB" panose="03000509000000000000" pitchFamily="65" charset="-120"/>
                <a:ea typeface="DFKai-SB" panose="03000509000000000000" pitchFamily="65" charset="-120"/>
              </a:rPr>
              <a:t>矛盾</a:t>
            </a:r>
          </a:p>
          <a:p>
            <a:pPr lvl="2" eaLnBrk="1" hangingPunct="1"/>
            <a:r>
              <a:rPr lang="zh-TW" altLang="en-US" sz="4400" b="1" smtClean="0">
                <a:solidFill>
                  <a:srgbClr val="000000"/>
                </a:solidFill>
                <a:latin typeface="DFKai-SB" panose="03000509000000000000" pitchFamily="65" charset="-120"/>
                <a:ea typeface="DFKai-SB" panose="03000509000000000000" pitchFamily="65" charset="-120"/>
              </a:rPr>
              <a:t>如何解決</a:t>
            </a:r>
            <a:r>
              <a:rPr lang="zh-CN" altLang="en-US" sz="4400" b="1" smtClean="0">
                <a:solidFill>
                  <a:srgbClr val="000000"/>
                </a:solidFill>
                <a:latin typeface="DFKai-SB" panose="03000509000000000000" pitchFamily="65" charset="-120"/>
                <a:ea typeface="DFKai-SB" panose="03000509000000000000" pitchFamily="65" charset="-120"/>
              </a:rPr>
              <a:t>矛盾</a:t>
            </a:r>
            <a:endParaRPr lang="en-US" altLang="zh-TW" sz="4400" b="1" smtClean="0">
              <a:solidFill>
                <a:srgbClr val="000000"/>
              </a:solidFill>
              <a:latin typeface="DFKai-SB" panose="03000509000000000000" pitchFamily="65" charset="-120"/>
              <a:ea typeface="DFKai-SB" panose="03000509000000000000" pitchFamily="65" charset="-120"/>
            </a:endParaRPr>
          </a:p>
          <a:p>
            <a:pPr eaLnBrk="1" hangingPunct="1"/>
            <a:endParaRPr lang="zh-TW" altLang="en-US" smtClean="0">
              <a:latin typeface="DFKai-SB" panose="03000509000000000000" pitchFamily="65" charset="-120"/>
              <a:ea typeface="DFKai-SB" panose="03000509000000000000" pitchFamily="65" charset="-120"/>
            </a:endParaRPr>
          </a:p>
        </p:txBody>
      </p:sp>
      <p:sp>
        <p:nvSpPr>
          <p:cNvPr id="123908" name="投影片編號版面配置區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spcBef>
                <a:spcPct val="20000"/>
              </a:spcBef>
              <a:buClr>
                <a:schemeClr val="accent1"/>
              </a:buClr>
              <a:buSzPct val="100000"/>
              <a:buFont typeface="Symbol" pitchFamily="18" charset="2"/>
              <a:buChar char=""/>
              <a:defRPr sz="2400">
                <a:solidFill>
                  <a:schemeClr val="tx2"/>
                </a:solidFill>
                <a:latin typeface="Candara" pitchFamily="34" charset="0"/>
                <a:ea typeface="標楷體" pitchFamily="65" charset="-120"/>
              </a:defRPr>
            </a:lvl1pPr>
            <a:lvl2pPr marL="742950" indent="-285750" eaLnBrk="0" hangingPunct="0">
              <a:spcBef>
                <a:spcPct val="20000"/>
              </a:spcBef>
              <a:buClr>
                <a:schemeClr val="accent1"/>
              </a:buClr>
              <a:buSzPct val="100000"/>
              <a:buFont typeface="Symbol" pitchFamily="18" charset="2"/>
              <a:buChar char=""/>
              <a:defRPr sz="2200">
                <a:solidFill>
                  <a:schemeClr val="tx2"/>
                </a:solidFill>
                <a:latin typeface="Candara" pitchFamily="34" charset="0"/>
                <a:ea typeface="標楷體" pitchFamily="65" charset="-120"/>
              </a:defRPr>
            </a:lvl2pPr>
            <a:lvl3pPr marL="1143000" indent="-228600" eaLnBrk="0" hangingPunct="0">
              <a:spcBef>
                <a:spcPct val="20000"/>
              </a:spcBef>
              <a:buClr>
                <a:schemeClr val="accent1"/>
              </a:buClr>
              <a:buSzPct val="100000"/>
              <a:buFont typeface="Symbol" pitchFamily="18" charset="2"/>
              <a:buChar char=""/>
              <a:defRPr sz="2000">
                <a:solidFill>
                  <a:schemeClr val="tx2"/>
                </a:solidFill>
                <a:latin typeface="Candara" pitchFamily="34" charset="0"/>
                <a:ea typeface="標楷體" pitchFamily="65" charset="-120"/>
              </a:defRPr>
            </a:lvl3pPr>
            <a:lvl4pPr marL="1600200" indent="-228600" eaLnBrk="0" hangingPunct="0">
              <a:spcBef>
                <a:spcPct val="20000"/>
              </a:spcBef>
              <a:buClr>
                <a:schemeClr val="accent1"/>
              </a:buClr>
              <a:buSzPct val="100000"/>
              <a:buFont typeface="Symbol" pitchFamily="18" charset="2"/>
              <a:buChar char=""/>
              <a:defRPr>
                <a:solidFill>
                  <a:schemeClr val="tx2"/>
                </a:solidFill>
                <a:latin typeface="Candara" pitchFamily="34" charset="0"/>
                <a:ea typeface="標楷體" pitchFamily="65" charset="-120"/>
              </a:defRPr>
            </a:lvl4pPr>
            <a:lvl5pPr marL="2057400" indent="-228600" eaLnBrk="0" hangingPunct="0">
              <a:spcBef>
                <a:spcPct val="20000"/>
              </a:spcBef>
              <a:buClr>
                <a:schemeClr val="accent1"/>
              </a:buClr>
              <a:buSzPct val="100000"/>
              <a:buFont typeface="Symbol" pitchFamily="18" charset="2"/>
              <a:buChar char=""/>
              <a:defRPr sz="1600">
                <a:solidFill>
                  <a:schemeClr val="tx2"/>
                </a:solidFill>
                <a:latin typeface="Candara" pitchFamily="34" charset="0"/>
                <a:ea typeface="標楷體" pitchFamily="65" charset="-120"/>
              </a:defRPr>
            </a:lvl5pPr>
            <a:lvl6pPr marL="2514600" indent="-228600" eaLnBrk="0" fontAlgn="base" hangingPunct="0">
              <a:spcBef>
                <a:spcPct val="20000"/>
              </a:spcBef>
              <a:spcAft>
                <a:spcPct val="0"/>
              </a:spcAft>
              <a:buClr>
                <a:schemeClr val="accent1"/>
              </a:buClr>
              <a:buSzPct val="100000"/>
              <a:buFont typeface="Symbol" pitchFamily="18" charset="2"/>
              <a:buChar char=""/>
              <a:defRPr sz="1600">
                <a:solidFill>
                  <a:schemeClr val="tx2"/>
                </a:solidFill>
                <a:latin typeface="Candara" pitchFamily="34" charset="0"/>
                <a:ea typeface="標楷體" pitchFamily="65" charset="-120"/>
              </a:defRPr>
            </a:lvl6pPr>
            <a:lvl7pPr marL="2971800" indent="-228600" eaLnBrk="0" fontAlgn="base" hangingPunct="0">
              <a:spcBef>
                <a:spcPct val="20000"/>
              </a:spcBef>
              <a:spcAft>
                <a:spcPct val="0"/>
              </a:spcAft>
              <a:buClr>
                <a:schemeClr val="accent1"/>
              </a:buClr>
              <a:buSzPct val="100000"/>
              <a:buFont typeface="Symbol" pitchFamily="18" charset="2"/>
              <a:buChar char=""/>
              <a:defRPr sz="1600">
                <a:solidFill>
                  <a:schemeClr val="tx2"/>
                </a:solidFill>
                <a:latin typeface="Candara" pitchFamily="34" charset="0"/>
                <a:ea typeface="標楷體" pitchFamily="65" charset="-120"/>
              </a:defRPr>
            </a:lvl7pPr>
            <a:lvl8pPr marL="3429000" indent="-228600" eaLnBrk="0" fontAlgn="base" hangingPunct="0">
              <a:spcBef>
                <a:spcPct val="20000"/>
              </a:spcBef>
              <a:spcAft>
                <a:spcPct val="0"/>
              </a:spcAft>
              <a:buClr>
                <a:schemeClr val="accent1"/>
              </a:buClr>
              <a:buSzPct val="100000"/>
              <a:buFont typeface="Symbol" pitchFamily="18" charset="2"/>
              <a:buChar char=""/>
              <a:defRPr sz="1600">
                <a:solidFill>
                  <a:schemeClr val="tx2"/>
                </a:solidFill>
                <a:latin typeface="Candara" pitchFamily="34" charset="0"/>
                <a:ea typeface="標楷體" pitchFamily="65" charset="-120"/>
              </a:defRPr>
            </a:lvl8pPr>
            <a:lvl9pPr marL="3886200" indent="-228600" eaLnBrk="0" fontAlgn="base" hangingPunct="0">
              <a:spcBef>
                <a:spcPct val="20000"/>
              </a:spcBef>
              <a:spcAft>
                <a:spcPct val="0"/>
              </a:spcAft>
              <a:buClr>
                <a:schemeClr val="accent1"/>
              </a:buClr>
              <a:buSzPct val="100000"/>
              <a:buFont typeface="Symbol" pitchFamily="18" charset="2"/>
              <a:buChar char=""/>
              <a:defRPr sz="1600">
                <a:solidFill>
                  <a:schemeClr val="tx2"/>
                </a:solidFill>
                <a:latin typeface="Candara" pitchFamily="34" charset="0"/>
                <a:ea typeface="標楷體" pitchFamily="65" charset="-120"/>
              </a:defRPr>
            </a:lvl9pPr>
          </a:lstStyle>
          <a:p>
            <a:pPr eaLnBrk="1" fontAlgn="base" hangingPunct="1">
              <a:spcBef>
                <a:spcPct val="0"/>
              </a:spcBef>
              <a:spcAft>
                <a:spcPct val="0"/>
              </a:spcAft>
              <a:buClrTx/>
              <a:buSzTx/>
              <a:buFontTx/>
              <a:buNone/>
            </a:pPr>
            <a:fld id="{384FA5E4-C78E-4058-91BE-07A8439986C7}" type="slidenum">
              <a:rPr lang="zh-TW" altLang="en-US" sz="1400" smtClean="0">
                <a:solidFill>
                  <a:schemeClr val="tx1"/>
                </a:solidFill>
                <a:latin typeface="DFKai-SB" panose="03000509000000000000" pitchFamily="65" charset="-120"/>
                <a:ea typeface="DFKai-SB" panose="03000509000000000000" pitchFamily="65" charset="-120"/>
              </a:rPr>
              <a:pPr eaLnBrk="1" fontAlgn="base" hangingPunct="1">
                <a:spcBef>
                  <a:spcPct val="0"/>
                </a:spcBef>
                <a:spcAft>
                  <a:spcPct val="0"/>
                </a:spcAft>
                <a:buClrTx/>
                <a:buSzTx/>
                <a:buFontTx/>
                <a:buNone/>
              </a:pPr>
              <a:t>105</a:t>
            </a:fld>
            <a:endParaRPr lang="en-US" altLang="zh-TW" sz="1400" smtClean="0">
              <a:solidFill>
                <a:schemeClr val="tx1"/>
              </a:solidFill>
              <a:latin typeface="DFKai-SB" panose="03000509000000000000" pitchFamily="65" charset="-120"/>
              <a:ea typeface="DFKai-SB" panose="03000509000000000000" pitchFamily="65" charset="-12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12290"/>
                                        </p:tgtEl>
                                        <p:attrNameLst>
                                          <p:attrName>style.visibility</p:attrName>
                                        </p:attrNameLst>
                                      </p:cBhvr>
                                      <p:to>
                                        <p:strVal val="visible"/>
                                      </p:to>
                                    </p:set>
                                    <p:animEffect transition="in" filter="barn(outVertical)">
                                      <p:cBhvr>
                                        <p:cTn id="7" dur="500"/>
                                        <p:tgtEl>
                                          <p:spTgt spid="1229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5" presetClass="entr" presetSubtype="0" fill="hold" grpId="0" nodeType="clickEffect">
                                  <p:stCondLst>
                                    <p:cond delay="0"/>
                                  </p:stCondLst>
                                  <p:childTnLst>
                                    <p:set>
                                      <p:cBhvr>
                                        <p:cTn id="11" dur="1" fill="hold">
                                          <p:stCondLst>
                                            <p:cond delay="0"/>
                                          </p:stCondLst>
                                        </p:cTn>
                                        <p:tgtEl>
                                          <p:spTgt spid="12291">
                                            <p:txEl>
                                              <p:pRg st="0" end="0"/>
                                            </p:txEl>
                                          </p:spTgt>
                                        </p:tgtEl>
                                        <p:attrNameLst>
                                          <p:attrName>style.visibility</p:attrName>
                                        </p:attrNameLst>
                                      </p:cBhvr>
                                      <p:to>
                                        <p:strVal val="visible"/>
                                      </p:to>
                                    </p:set>
                                    <p:animEffect transition="in" filter="fade">
                                      <p:cBhvr>
                                        <p:cTn id="12" dur="2000"/>
                                        <p:tgtEl>
                                          <p:spTgt spid="12291">
                                            <p:txEl>
                                              <p:pRg st="0" end="0"/>
                                            </p:txEl>
                                          </p:spTgt>
                                        </p:tgtEl>
                                      </p:cBhvr>
                                    </p:animEffect>
                                    <p:anim calcmode="lin" valueType="num">
                                      <p:cBhvr>
                                        <p:cTn id="13" dur="2000" fill="hold"/>
                                        <p:tgtEl>
                                          <p:spTgt spid="12291">
                                            <p:txEl>
                                              <p:pRg st="0" end="0"/>
                                            </p:txEl>
                                          </p:spTgt>
                                        </p:tgtEl>
                                        <p:attrNameLst>
                                          <p:attrName>style.rotation</p:attrName>
                                        </p:attrNameLst>
                                      </p:cBhvr>
                                      <p:tavLst>
                                        <p:tav tm="0">
                                          <p:val>
                                            <p:fltVal val="720"/>
                                          </p:val>
                                        </p:tav>
                                        <p:tav tm="100000">
                                          <p:val>
                                            <p:fltVal val="0"/>
                                          </p:val>
                                        </p:tav>
                                      </p:tavLst>
                                    </p:anim>
                                    <p:anim calcmode="lin" valueType="num">
                                      <p:cBhvr>
                                        <p:cTn id="14" dur="2000" fill="hold"/>
                                        <p:tgtEl>
                                          <p:spTgt spid="12291">
                                            <p:txEl>
                                              <p:pRg st="0" end="0"/>
                                            </p:txEl>
                                          </p:spTgt>
                                        </p:tgtEl>
                                        <p:attrNameLst>
                                          <p:attrName>ppt_h</p:attrName>
                                        </p:attrNameLst>
                                      </p:cBhvr>
                                      <p:tavLst>
                                        <p:tav tm="0">
                                          <p:val>
                                            <p:fltVal val="0"/>
                                          </p:val>
                                        </p:tav>
                                        <p:tav tm="100000">
                                          <p:val>
                                            <p:strVal val="#ppt_h"/>
                                          </p:val>
                                        </p:tav>
                                      </p:tavLst>
                                    </p:anim>
                                    <p:anim calcmode="lin" valueType="num">
                                      <p:cBhvr>
                                        <p:cTn id="15" dur="2000" fill="hold"/>
                                        <p:tgtEl>
                                          <p:spTgt spid="12291">
                                            <p:txEl>
                                              <p:pRg st="0" end="0"/>
                                            </p:txEl>
                                          </p:spTgt>
                                        </p:tgtEl>
                                        <p:attrNameLst>
                                          <p:attrName>ppt_w</p:attrName>
                                        </p:attrNameLst>
                                      </p:cBhvr>
                                      <p:tavLst>
                                        <p:tav tm="0">
                                          <p:val>
                                            <p:fltVal val="0"/>
                                          </p:val>
                                        </p:tav>
                                        <p:tav tm="100000">
                                          <p:val>
                                            <p:strVal val="#ppt_w"/>
                                          </p:val>
                                        </p:tav>
                                      </p:tavLst>
                                    </p:anim>
                                  </p:childTnLst>
                                </p:cTn>
                              </p:par>
                              <p:par>
                                <p:cTn id="16" presetID="35" presetClass="entr" presetSubtype="0" fill="hold" grpId="0" nodeType="withEffect">
                                  <p:stCondLst>
                                    <p:cond delay="0"/>
                                  </p:stCondLst>
                                  <p:childTnLst>
                                    <p:set>
                                      <p:cBhvr>
                                        <p:cTn id="17" dur="1" fill="hold">
                                          <p:stCondLst>
                                            <p:cond delay="0"/>
                                          </p:stCondLst>
                                        </p:cTn>
                                        <p:tgtEl>
                                          <p:spTgt spid="12291">
                                            <p:txEl>
                                              <p:pRg st="1" end="1"/>
                                            </p:txEl>
                                          </p:spTgt>
                                        </p:tgtEl>
                                        <p:attrNameLst>
                                          <p:attrName>style.visibility</p:attrName>
                                        </p:attrNameLst>
                                      </p:cBhvr>
                                      <p:to>
                                        <p:strVal val="visible"/>
                                      </p:to>
                                    </p:set>
                                    <p:animEffect transition="in" filter="fade">
                                      <p:cBhvr>
                                        <p:cTn id="18" dur="2000"/>
                                        <p:tgtEl>
                                          <p:spTgt spid="12291">
                                            <p:txEl>
                                              <p:pRg st="1" end="1"/>
                                            </p:txEl>
                                          </p:spTgt>
                                        </p:tgtEl>
                                      </p:cBhvr>
                                    </p:animEffect>
                                    <p:anim calcmode="lin" valueType="num">
                                      <p:cBhvr>
                                        <p:cTn id="19" dur="2000" fill="hold"/>
                                        <p:tgtEl>
                                          <p:spTgt spid="12291">
                                            <p:txEl>
                                              <p:pRg st="1" end="1"/>
                                            </p:txEl>
                                          </p:spTgt>
                                        </p:tgtEl>
                                        <p:attrNameLst>
                                          <p:attrName>style.rotation</p:attrName>
                                        </p:attrNameLst>
                                      </p:cBhvr>
                                      <p:tavLst>
                                        <p:tav tm="0">
                                          <p:val>
                                            <p:fltVal val="720"/>
                                          </p:val>
                                        </p:tav>
                                        <p:tav tm="100000">
                                          <p:val>
                                            <p:fltVal val="0"/>
                                          </p:val>
                                        </p:tav>
                                      </p:tavLst>
                                    </p:anim>
                                    <p:anim calcmode="lin" valueType="num">
                                      <p:cBhvr>
                                        <p:cTn id="20" dur="2000" fill="hold"/>
                                        <p:tgtEl>
                                          <p:spTgt spid="12291">
                                            <p:txEl>
                                              <p:pRg st="1" end="1"/>
                                            </p:txEl>
                                          </p:spTgt>
                                        </p:tgtEl>
                                        <p:attrNameLst>
                                          <p:attrName>ppt_h</p:attrName>
                                        </p:attrNameLst>
                                      </p:cBhvr>
                                      <p:tavLst>
                                        <p:tav tm="0">
                                          <p:val>
                                            <p:fltVal val="0"/>
                                          </p:val>
                                        </p:tav>
                                        <p:tav tm="100000">
                                          <p:val>
                                            <p:strVal val="#ppt_h"/>
                                          </p:val>
                                        </p:tav>
                                      </p:tavLst>
                                    </p:anim>
                                    <p:anim calcmode="lin" valueType="num">
                                      <p:cBhvr>
                                        <p:cTn id="21" dur="2000" fill="hold"/>
                                        <p:tgtEl>
                                          <p:spTgt spid="12291">
                                            <p:txEl>
                                              <p:pRg st="1" end="1"/>
                                            </p:txEl>
                                          </p:spTgt>
                                        </p:tgtEl>
                                        <p:attrNameLst>
                                          <p:attrName>ppt_w</p:attrName>
                                        </p:attrNameLst>
                                      </p:cBhvr>
                                      <p:tavLst>
                                        <p:tav tm="0">
                                          <p:val>
                                            <p:fltVal val="0"/>
                                          </p:val>
                                        </p:tav>
                                        <p:tav tm="100000">
                                          <p:val>
                                            <p:strVal val="#ppt_w"/>
                                          </p:val>
                                        </p:tav>
                                      </p:tavLst>
                                    </p:anim>
                                  </p:childTnLst>
                                </p:cTn>
                              </p:par>
                              <p:par>
                                <p:cTn id="22" presetID="35" presetClass="entr" presetSubtype="0" fill="hold" grpId="0" nodeType="withEffect">
                                  <p:stCondLst>
                                    <p:cond delay="0"/>
                                  </p:stCondLst>
                                  <p:childTnLst>
                                    <p:set>
                                      <p:cBhvr>
                                        <p:cTn id="23" dur="1" fill="hold">
                                          <p:stCondLst>
                                            <p:cond delay="0"/>
                                          </p:stCondLst>
                                        </p:cTn>
                                        <p:tgtEl>
                                          <p:spTgt spid="12291">
                                            <p:txEl>
                                              <p:pRg st="2" end="2"/>
                                            </p:txEl>
                                          </p:spTgt>
                                        </p:tgtEl>
                                        <p:attrNameLst>
                                          <p:attrName>style.visibility</p:attrName>
                                        </p:attrNameLst>
                                      </p:cBhvr>
                                      <p:to>
                                        <p:strVal val="visible"/>
                                      </p:to>
                                    </p:set>
                                    <p:animEffect transition="in" filter="fade">
                                      <p:cBhvr>
                                        <p:cTn id="24" dur="2000"/>
                                        <p:tgtEl>
                                          <p:spTgt spid="12291">
                                            <p:txEl>
                                              <p:pRg st="2" end="2"/>
                                            </p:txEl>
                                          </p:spTgt>
                                        </p:tgtEl>
                                      </p:cBhvr>
                                    </p:animEffect>
                                    <p:anim calcmode="lin" valueType="num">
                                      <p:cBhvr>
                                        <p:cTn id="25" dur="2000" fill="hold"/>
                                        <p:tgtEl>
                                          <p:spTgt spid="12291">
                                            <p:txEl>
                                              <p:pRg st="2" end="2"/>
                                            </p:txEl>
                                          </p:spTgt>
                                        </p:tgtEl>
                                        <p:attrNameLst>
                                          <p:attrName>style.rotation</p:attrName>
                                        </p:attrNameLst>
                                      </p:cBhvr>
                                      <p:tavLst>
                                        <p:tav tm="0">
                                          <p:val>
                                            <p:fltVal val="720"/>
                                          </p:val>
                                        </p:tav>
                                        <p:tav tm="100000">
                                          <p:val>
                                            <p:fltVal val="0"/>
                                          </p:val>
                                        </p:tav>
                                      </p:tavLst>
                                    </p:anim>
                                    <p:anim calcmode="lin" valueType="num">
                                      <p:cBhvr>
                                        <p:cTn id="26" dur="2000" fill="hold"/>
                                        <p:tgtEl>
                                          <p:spTgt spid="12291">
                                            <p:txEl>
                                              <p:pRg st="2" end="2"/>
                                            </p:txEl>
                                          </p:spTgt>
                                        </p:tgtEl>
                                        <p:attrNameLst>
                                          <p:attrName>ppt_h</p:attrName>
                                        </p:attrNameLst>
                                      </p:cBhvr>
                                      <p:tavLst>
                                        <p:tav tm="0">
                                          <p:val>
                                            <p:fltVal val="0"/>
                                          </p:val>
                                        </p:tav>
                                        <p:tav tm="100000">
                                          <p:val>
                                            <p:strVal val="#ppt_h"/>
                                          </p:val>
                                        </p:tav>
                                      </p:tavLst>
                                    </p:anim>
                                    <p:anim calcmode="lin" valueType="num">
                                      <p:cBhvr>
                                        <p:cTn id="27" dur="2000" fill="hold"/>
                                        <p:tgtEl>
                                          <p:spTgt spid="12291">
                                            <p:txEl>
                                              <p:pRg st="2" end="2"/>
                                            </p:txEl>
                                          </p:spTgt>
                                        </p:tgtEl>
                                        <p:attrNameLst>
                                          <p:attrName>ppt_w</p:attrName>
                                        </p:attrNameLst>
                                      </p:cBhvr>
                                      <p:tavLst>
                                        <p:tav tm="0">
                                          <p:val>
                                            <p:fltVal val="0"/>
                                          </p:val>
                                        </p:tav>
                                        <p:tav tm="100000">
                                          <p:val>
                                            <p:strVal val="#ppt_w"/>
                                          </p:val>
                                        </p:tav>
                                      </p:tavLst>
                                    </p:anim>
                                  </p:childTnLst>
                                </p:cTn>
                              </p:par>
                              <p:par>
                                <p:cTn id="28" presetID="35" presetClass="entr" presetSubtype="0" fill="hold" grpId="0" nodeType="withEffect">
                                  <p:stCondLst>
                                    <p:cond delay="0"/>
                                  </p:stCondLst>
                                  <p:childTnLst>
                                    <p:set>
                                      <p:cBhvr>
                                        <p:cTn id="29" dur="1" fill="hold">
                                          <p:stCondLst>
                                            <p:cond delay="0"/>
                                          </p:stCondLst>
                                        </p:cTn>
                                        <p:tgtEl>
                                          <p:spTgt spid="12291">
                                            <p:txEl>
                                              <p:pRg st="3" end="3"/>
                                            </p:txEl>
                                          </p:spTgt>
                                        </p:tgtEl>
                                        <p:attrNameLst>
                                          <p:attrName>style.visibility</p:attrName>
                                        </p:attrNameLst>
                                      </p:cBhvr>
                                      <p:to>
                                        <p:strVal val="visible"/>
                                      </p:to>
                                    </p:set>
                                    <p:animEffect transition="in" filter="fade">
                                      <p:cBhvr>
                                        <p:cTn id="30" dur="2000"/>
                                        <p:tgtEl>
                                          <p:spTgt spid="12291">
                                            <p:txEl>
                                              <p:pRg st="3" end="3"/>
                                            </p:txEl>
                                          </p:spTgt>
                                        </p:tgtEl>
                                      </p:cBhvr>
                                    </p:animEffect>
                                    <p:anim calcmode="lin" valueType="num">
                                      <p:cBhvr>
                                        <p:cTn id="31" dur="2000" fill="hold"/>
                                        <p:tgtEl>
                                          <p:spTgt spid="12291">
                                            <p:txEl>
                                              <p:pRg st="3" end="3"/>
                                            </p:txEl>
                                          </p:spTgt>
                                        </p:tgtEl>
                                        <p:attrNameLst>
                                          <p:attrName>style.rotation</p:attrName>
                                        </p:attrNameLst>
                                      </p:cBhvr>
                                      <p:tavLst>
                                        <p:tav tm="0">
                                          <p:val>
                                            <p:fltVal val="720"/>
                                          </p:val>
                                        </p:tav>
                                        <p:tav tm="100000">
                                          <p:val>
                                            <p:fltVal val="0"/>
                                          </p:val>
                                        </p:tav>
                                      </p:tavLst>
                                    </p:anim>
                                    <p:anim calcmode="lin" valueType="num">
                                      <p:cBhvr>
                                        <p:cTn id="32" dur="2000" fill="hold"/>
                                        <p:tgtEl>
                                          <p:spTgt spid="12291">
                                            <p:txEl>
                                              <p:pRg st="3" end="3"/>
                                            </p:txEl>
                                          </p:spTgt>
                                        </p:tgtEl>
                                        <p:attrNameLst>
                                          <p:attrName>ppt_h</p:attrName>
                                        </p:attrNameLst>
                                      </p:cBhvr>
                                      <p:tavLst>
                                        <p:tav tm="0">
                                          <p:val>
                                            <p:fltVal val="0"/>
                                          </p:val>
                                        </p:tav>
                                        <p:tav tm="100000">
                                          <p:val>
                                            <p:strVal val="#ppt_h"/>
                                          </p:val>
                                        </p:tav>
                                      </p:tavLst>
                                    </p:anim>
                                    <p:anim calcmode="lin" valueType="num">
                                      <p:cBhvr>
                                        <p:cTn id="33" dur="2000" fill="hold"/>
                                        <p:tgtEl>
                                          <p:spTgt spid="12291">
                                            <p:txEl>
                                              <p:pRg st="3" end="3"/>
                                            </p:txEl>
                                          </p:spTgt>
                                        </p:tgtEl>
                                        <p:attrNameLst>
                                          <p:attrName>ppt_w</p:attrName>
                                        </p:attrNameLst>
                                      </p:cBhvr>
                                      <p:tavLst>
                                        <p:tav tm="0">
                                          <p:val>
                                            <p:fltVal val="0"/>
                                          </p:val>
                                        </p:tav>
                                        <p:tav tm="100000">
                                          <p:val>
                                            <p:strVal val="#ppt_w"/>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0" grpId="0" autoUpdateAnimBg="0"/>
      <p:bldP spid="12291" grpId="0" build="p"/>
    </p:bldLst>
  </p:timing>
</p:sld>
</file>

<file path=ppt/slides/slide106.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0" y="609600"/>
            <a:ext cx="9144000" cy="1143000"/>
          </a:xfrm>
        </p:spPr>
        <p:txBody>
          <a:bodyPr>
            <a:normAutofit fontScale="90000"/>
          </a:bodyPr>
          <a:lstStyle/>
          <a:p>
            <a:pPr eaLnBrk="1" hangingPunct="1">
              <a:defRPr/>
            </a:pPr>
            <a:r>
              <a:rPr lang="zh-TW" altLang="en-US" sz="7200" b="1" dirty="0" smtClean="0">
                <a:solidFill>
                  <a:srgbClr val="FF0000"/>
                </a:solidFill>
                <a:effectLst>
                  <a:outerShdw blurRad="38100" dist="38100" dir="2700000" algn="tl">
                    <a:srgbClr val="000000">
                      <a:alpha val="43137"/>
                    </a:srgbClr>
                  </a:outerShdw>
                </a:effectLst>
                <a:latin typeface="DFKai-SB" panose="03000509000000000000" pitchFamily="65" charset="-120"/>
                <a:ea typeface="DFKai-SB" panose="03000509000000000000" pitchFamily="65" charset="-120"/>
              </a:rPr>
              <a:t>表達時的態勢語運用</a:t>
            </a:r>
            <a:endParaRPr lang="zh-TW" altLang="en-US" sz="8000" b="1" dirty="0" smtClean="0">
              <a:solidFill>
                <a:srgbClr val="FF0000"/>
              </a:solidFill>
              <a:effectLst>
                <a:outerShdw blurRad="38100" dist="38100" dir="2700000" algn="tl">
                  <a:srgbClr val="000000">
                    <a:alpha val="43137"/>
                  </a:srgbClr>
                </a:outerShdw>
              </a:effectLst>
              <a:latin typeface="DFKai-SB" panose="03000509000000000000" pitchFamily="65" charset="-120"/>
              <a:ea typeface="DFKai-SB" panose="03000509000000000000" pitchFamily="65" charset="-120"/>
            </a:endParaRPr>
          </a:p>
        </p:txBody>
      </p:sp>
      <p:sp>
        <p:nvSpPr>
          <p:cNvPr id="14339" name="Rectangle 3"/>
          <p:cNvSpPr>
            <a:spLocks noGrp="1" noChangeArrowheads="1"/>
          </p:cNvSpPr>
          <p:nvPr>
            <p:ph idx="1"/>
          </p:nvPr>
        </p:nvSpPr>
        <p:spPr>
          <a:xfrm>
            <a:off x="0" y="1981200"/>
            <a:ext cx="9144000" cy="4114800"/>
          </a:xfrm>
        </p:spPr>
        <p:txBody>
          <a:bodyPr/>
          <a:lstStyle/>
          <a:p>
            <a:pPr lvl="2" eaLnBrk="1" hangingPunct="1">
              <a:buFontTx/>
              <a:buNone/>
            </a:pPr>
            <a:endParaRPr lang="zh-TW" altLang="en-US" b="1" smtClean="0">
              <a:solidFill>
                <a:srgbClr val="000000"/>
              </a:solidFill>
              <a:latin typeface="DFKai-SB" panose="03000509000000000000" pitchFamily="65" charset="-120"/>
              <a:ea typeface="DFKai-SB" panose="03000509000000000000" pitchFamily="65" charset="-120"/>
            </a:endParaRPr>
          </a:p>
          <a:p>
            <a:pPr lvl="2" eaLnBrk="1" hangingPunct="1"/>
            <a:r>
              <a:rPr lang="zh-TW" altLang="en-US" sz="4400" b="1" smtClean="0">
                <a:solidFill>
                  <a:srgbClr val="000000"/>
                </a:solidFill>
                <a:latin typeface="DFKai-SB" panose="03000509000000000000" pitchFamily="65" charset="-120"/>
                <a:ea typeface="DFKai-SB" panose="03000509000000000000" pitchFamily="65" charset="-120"/>
              </a:rPr>
              <a:t>眼神、眼神交流、回應等</a:t>
            </a:r>
          </a:p>
          <a:p>
            <a:pPr lvl="2" eaLnBrk="1" hangingPunct="1"/>
            <a:r>
              <a:rPr lang="zh-TW" altLang="en-US" sz="4400" b="1" smtClean="0">
                <a:solidFill>
                  <a:srgbClr val="000000"/>
                </a:solidFill>
                <a:latin typeface="DFKai-SB" panose="03000509000000000000" pitchFamily="65" charset="-120"/>
                <a:ea typeface="DFKai-SB" panose="03000509000000000000" pitchFamily="65" charset="-120"/>
              </a:rPr>
              <a:t>面部表情要根據不同的規定情境做到“真”</a:t>
            </a:r>
          </a:p>
          <a:p>
            <a:pPr lvl="2" eaLnBrk="1" hangingPunct="1"/>
            <a:r>
              <a:rPr lang="zh-TW" altLang="en-US" sz="4400" b="1" smtClean="0">
                <a:solidFill>
                  <a:srgbClr val="000000"/>
                </a:solidFill>
                <a:latin typeface="DFKai-SB" panose="03000509000000000000" pitchFamily="65" charset="-120"/>
                <a:ea typeface="DFKai-SB" panose="03000509000000000000" pitchFamily="65" charset="-120"/>
              </a:rPr>
              <a:t>手勢、動作、身體語言運用</a:t>
            </a:r>
          </a:p>
          <a:p>
            <a:pPr eaLnBrk="1" hangingPunct="1"/>
            <a:endParaRPr lang="zh-TW" altLang="en-US" smtClean="0">
              <a:latin typeface="DFKai-SB" panose="03000509000000000000" pitchFamily="65" charset="-120"/>
              <a:ea typeface="DFKai-SB" panose="03000509000000000000" pitchFamily="65" charset="-120"/>
            </a:endParaRPr>
          </a:p>
        </p:txBody>
      </p:sp>
      <p:sp>
        <p:nvSpPr>
          <p:cNvPr id="124932" name="投影片編號版面配置區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spcBef>
                <a:spcPct val="20000"/>
              </a:spcBef>
              <a:buClr>
                <a:schemeClr val="accent1"/>
              </a:buClr>
              <a:buSzPct val="100000"/>
              <a:buFont typeface="Symbol" pitchFamily="18" charset="2"/>
              <a:buChar char=""/>
              <a:defRPr sz="2400">
                <a:solidFill>
                  <a:schemeClr val="tx2"/>
                </a:solidFill>
                <a:latin typeface="Candara" pitchFamily="34" charset="0"/>
                <a:ea typeface="標楷體" pitchFamily="65" charset="-120"/>
              </a:defRPr>
            </a:lvl1pPr>
            <a:lvl2pPr marL="742950" indent="-285750" eaLnBrk="0" hangingPunct="0">
              <a:spcBef>
                <a:spcPct val="20000"/>
              </a:spcBef>
              <a:buClr>
                <a:schemeClr val="accent1"/>
              </a:buClr>
              <a:buSzPct val="100000"/>
              <a:buFont typeface="Symbol" pitchFamily="18" charset="2"/>
              <a:buChar char=""/>
              <a:defRPr sz="2200">
                <a:solidFill>
                  <a:schemeClr val="tx2"/>
                </a:solidFill>
                <a:latin typeface="Candara" pitchFamily="34" charset="0"/>
                <a:ea typeface="標楷體" pitchFamily="65" charset="-120"/>
              </a:defRPr>
            </a:lvl2pPr>
            <a:lvl3pPr marL="1143000" indent="-228600" eaLnBrk="0" hangingPunct="0">
              <a:spcBef>
                <a:spcPct val="20000"/>
              </a:spcBef>
              <a:buClr>
                <a:schemeClr val="accent1"/>
              </a:buClr>
              <a:buSzPct val="100000"/>
              <a:buFont typeface="Symbol" pitchFamily="18" charset="2"/>
              <a:buChar char=""/>
              <a:defRPr sz="2000">
                <a:solidFill>
                  <a:schemeClr val="tx2"/>
                </a:solidFill>
                <a:latin typeface="Candara" pitchFamily="34" charset="0"/>
                <a:ea typeface="標楷體" pitchFamily="65" charset="-120"/>
              </a:defRPr>
            </a:lvl3pPr>
            <a:lvl4pPr marL="1600200" indent="-228600" eaLnBrk="0" hangingPunct="0">
              <a:spcBef>
                <a:spcPct val="20000"/>
              </a:spcBef>
              <a:buClr>
                <a:schemeClr val="accent1"/>
              </a:buClr>
              <a:buSzPct val="100000"/>
              <a:buFont typeface="Symbol" pitchFamily="18" charset="2"/>
              <a:buChar char=""/>
              <a:defRPr>
                <a:solidFill>
                  <a:schemeClr val="tx2"/>
                </a:solidFill>
                <a:latin typeface="Candara" pitchFamily="34" charset="0"/>
                <a:ea typeface="標楷體" pitchFamily="65" charset="-120"/>
              </a:defRPr>
            </a:lvl4pPr>
            <a:lvl5pPr marL="2057400" indent="-228600" eaLnBrk="0" hangingPunct="0">
              <a:spcBef>
                <a:spcPct val="20000"/>
              </a:spcBef>
              <a:buClr>
                <a:schemeClr val="accent1"/>
              </a:buClr>
              <a:buSzPct val="100000"/>
              <a:buFont typeface="Symbol" pitchFamily="18" charset="2"/>
              <a:buChar char=""/>
              <a:defRPr sz="1600">
                <a:solidFill>
                  <a:schemeClr val="tx2"/>
                </a:solidFill>
                <a:latin typeface="Candara" pitchFamily="34" charset="0"/>
                <a:ea typeface="標楷體" pitchFamily="65" charset="-120"/>
              </a:defRPr>
            </a:lvl5pPr>
            <a:lvl6pPr marL="2514600" indent="-228600" eaLnBrk="0" fontAlgn="base" hangingPunct="0">
              <a:spcBef>
                <a:spcPct val="20000"/>
              </a:spcBef>
              <a:spcAft>
                <a:spcPct val="0"/>
              </a:spcAft>
              <a:buClr>
                <a:schemeClr val="accent1"/>
              </a:buClr>
              <a:buSzPct val="100000"/>
              <a:buFont typeface="Symbol" pitchFamily="18" charset="2"/>
              <a:buChar char=""/>
              <a:defRPr sz="1600">
                <a:solidFill>
                  <a:schemeClr val="tx2"/>
                </a:solidFill>
                <a:latin typeface="Candara" pitchFamily="34" charset="0"/>
                <a:ea typeface="標楷體" pitchFamily="65" charset="-120"/>
              </a:defRPr>
            </a:lvl6pPr>
            <a:lvl7pPr marL="2971800" indent="-228600" eaLnBrk="0" fontAlgn="base" hangingPunct="0">
              <a:spcBef>
                <a:spcPct val="20000"/>
              </a:spcBef>
              <a:spcAft>
                <a:spcPct val="0"/>
              </a:spcAft>
              <a:buClr>
                <a:schemeClr val="accent1"/>
              </a:buClr>
              <a:buSzPct val="100000"/>
              <a:buFont typeface="Symbol" pitchFamily="18" charset="2"/>
              <a:buChar char=""/>
              <a:defRPr sz="1600">
                <a:solidFill>
                  <a:schemeClr val="tx2"/>
                </a:solidFill>
                <a:latin typeface="Candara" pitchFamily="34" charset="0"/>
                <a:ea typeface="標楷體" pitchFamily="65" charset="-120"/>
              </a:defRPr>
            </a:lvl7pPr>
            <a:lvl8pPr marL="3429000" indent="-228600" eaLnBrk="0" fontAlgn="base" hangingPunct="0">
              <a:spcBef>
                <a:spcPct val="20000"/>
              </a:spcBef>
              <a:spcAft>
                <a:spcPct val="0"/>
              </a:spcAft>
              <a:buClr>
                <a:schemeClr val="accent1"/>
              </a:buClr>
              <a:buSzPct val="100000"/>
              <a:buFont typeface="Symbol" pitchFamily="18" charset="2"/>
              <a:buChar char=""/>
              <a:defRPr sz="1600">
                <a:solidFill>
                  <a:schemeClr val="tx2"/>
                </a:solidFill>
                <a:latin typeface="Candara" pitchFamily="34" charset="0"/>
                <a:ea typeface="標楷體" pitchFamily="65" charset="-120"/>
              </a:defRPr>
            </a:lvl8pPr>
            <a:lvl9pPr marL="3886200" indent="-228600" eaLnBrk="0" fontAlgn="base" hangingPunct="0">
              <a:spcBef>
                <a:spcPct val="20000"/>
              </a:spcBef>
              <a:spcAft>
                <a:spcPct val="0"/>
              </a:spcAft>
              <a:buClr>
                <a:schemeClr val="accent1"/>
              </a:buClr>
              <a:buSzPct val="100000"/>
              <a:buFont typeface="Symbol" pitchFamily="18" charset="2"/>
              <a:buChar char=""/>
              <a:defRPr sz="1600">
                <a:solidFill>
                  <a:schemeClr val="tx2"/>
                </a:solidFill>
                <a:latin typeface="Candara" pitchFamily="34" charset="0"/>
                <a:ea typeface="標楷體" pitchFamily="65" charset="-120"/>
              </a:defRPr>
            </a:lvl9pPr>
          </a:lstStyle>
          <a:p>
            <a:pPr eaLnBrk="1" fontAlgn="base" hangingPunct="1">
              <a:spcBef>
                <a:spcPct val="0"/>
              </a:spcBef>
              <a:spcAft>
                <a:spcPct val="0"/>
              </a:spcAft>
              <a:buClrTx/>
              <a:buSzTx/>
              <a:buFontTx/>
              <a:buNone/>
            </a:pPr>
            <a:fld id="{D89B047B-4B24-4F46-817C-E5FA2DF34632}" type="slidenum">
              <a:rPr lang="zh-TW" altLang="en-US" sz="1400" smtClean="0">
                <a:solidFill>
                  <a:schemeClr val="tx1"/>
                </a:solidFill>
                <a:latin typeface="DFKai-SB" panose="03000509000000000000" pitchFamily="65" charset="-120"/>
                <a:ea typeface="DFKai-SB" panose="03000509000000000000" pitchFamily="65" charset="-120"/>
              </a:rPr>
              <a:pPr eaLnBrk="1" fontAlgn="base" hangingPunct="1">
                <a:spcBef>
                  <a:spcPct val="0"/>
                </a:spcBef>
                <a:spcAft>
                  <a:spcPct val="0"/>
                </a:spcAft>
                <a:buClrTx/>
                <a:buSzTx/>
                <a:buFontTx/>
                <a:buNone/>
              </a:pPr>
              <a:t>106</a:t>
            </a:fld>
            <a:endParaRPr lang="en-US" altLang="zh-TW" sz="1400" smtClean="0">
              <a:solidFill>
                <a:schemeClr val="tx1"/>
              </a:solidFill>
              <a:latin typeface="DFKai-SB" panose="03000509000000000000" pitchFamily="65" charset="-120"/>
              <a:ea typeface="DFKai-SB" panose="03000509000000000000" pitchFamily="65" charset="-12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14338"/>
                                        </p:tgtEl>
                                        <p:attrNameLst>
                                          <p:attrName>style.visibility</p:attrName>
                                        </p:attrNameLst>
                                      </p:cBhvr>
                                      <p:to>
                                        <p:strVal val="visible"/>
                                      </p:to>
                                    </p:set>
                                    <p:animEffect transition="in" filter="barn(outVertical)">
                                      <p:cBhvr>
                                        <p:cTn id="7" dur="500"/>
                                        <p:tgtEl>
                                          <p:spTgt spid="1433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5" presetClass="entr" presetSubtype="0" fill="hold" grpId="0" nodeType="clickEffect">
                                  <p:stCondLst>
                                    <p:cond delay="0"/>
                                  </p:stCondLst>
                                  <p:childTnLst>
                                    <p:set>
                                      <p:cBhvr>
                                        <p:cTn id="11" dur="1" fill="hold">
                                          <p:stCondLst>
                                            <p:cond delay="0"/>
                                          </p:stCondLst>
                                        </p:cTn>
                                        <p:tgtEl>
                                          <p:spTgt spid="14339">
                                            <p:txEl>
                                              <p:pRg st="1" end="1"/>
                                            </p:txEl>
                                          </p:spTgt>
                                        </p:tgtEl>
                                        <p:attrNameLst>
                                          <p:attrName>style.visibility</p:attrName>
                                        </p:attrNameLst>
                                      </p:cBhvr>
                                      <p:to>
                                        <p:strVal val="visible"/>
                                      </p:to>
                                    </p:set>
                                    <p:anim calcmode="lin" valueType="num">
                                      <p:cBhvr>
                                        <p:cTn id="12" dur="1000" fill="hold"/>
                                        <p:tgtEl>
                                          <p:spTgt spid="14339">
                                            <p:txEl>
                                              <p:pRg st="1" end="1"/>
                                            </p:txEl>
                                          </p:spTgt>
                                        </p:tgtEl>
                                        <p:attrNameLst>
                                          <p:attrName>ppt_w</p:attrName>
                                        </p:attrNameLst>
                                      </p:cBhvr>
                                      <p:tavLst>
                                        <p:tav tm="0">
                                          <p:val>
                                            <p:fltVal val="0"/>
                                          </p:val>
                                        </p:tav>
                                        <p:tav tm="100000">
                                          <p:val>
                                            <p:strVal val="#ppt_w"/>
                                          </p:val>
                                        </p:tav>
                                      </p:tavLst>
                                    </p:anim>
                                    <p:anim calcmode="lin" valueType="num">
                                      <p:cBhvr>
                                        <p:cTn id="13" dur="1000" fill="hold"/>
                                        <p:tgtEl>
                                          <p:spTgt spid="14339">
                                            <p:txEl>
                                              <p:pRg st="1" end="1"/>
                                            </p:txEl>
                                          </p:spTgt>
                                        </p:tgtEl>
                                        <p:attrNameLst>
                                          <p:attrName>ppt_h</p:attrName>
                                        </p:attrNameLst>
                                      </p:cBhvr>
                                      <p:tavLst>
                                        <p:tav tm="0">
                                          <p:val>
                                            <p:fltVal val="0"/>
                                          </p:val>
                                        </p:tav>
                                        <p:tav tm="100000">
                                          <p:val>
                                            <p:strVal val="#ppt_h"/>
                                          </p:val>
                                        </p:tav>
                                      </p:tavLst>
                                    </p:anim>
                                    <p:anim calcmode="lin" valueType="num">
                                      <p:cBhvr>
                                        <p:cTn id="14" dur="1000" fill="hold"/>
                                        <p:tgtEl>
                                          <p:spTgt spid="14339">
                                            <p:txEl>
                                              <p:pRg st="1" end="1"/>
                                            </p:txEl>
                                          </p:spTgt>
                                        </p:tgtEl>
                                        <p:attrNameLst>
                                          <p:attrName>ppt_x</p:attrName>
                                        </p:attrNameLst>
                                      </p:cBhvr>
                                      <p:tavLst>
                                        <p:tav tm="0" fmla="#ppt_x+(cos(-2*pi*(1-$))*-#ppt_x-sin(-2*pi*(1-$))*(1-#ppt_y))*(1-$)">
                                          <p:val>
                                            <p:fltVal val="0"/>
                                          </p:val>
                                        </p:tav>
                                        <p:tav tm="100000">
                                          <p:val>
                                            <p:fltVal val="1"/>
                                          </p:val>
                                        </p:tav>
                                      </p:tavLst>
                                    </p:anim>
                                    <p:anim calcmode="lin" valueType="num">
                                      <p:cBhvr>
                                        <p:cTn id="15" dur="1000" fill="hold"/>
                                        <p:tgtEl>
                                          <p:spTgt spid="14339">
                                            <p:txEl>
                                              <p:pRg st="1" end="1"/>
                                            </p:txEl>
                                          </p:spTgt>
                                        </p:tgtEl>
                                        <p:attrNameLst>
                                          <p:attrName>ppt_y</p:attrName>
                                        </p:attrNameLst>
                                      </p:cBhvr>
                                      <p:tavLst>
                                        <p:tav tm="0" fmla="#ppt_y+(sin(-2*pi*(1-$))*-#ppt_x+cos(-2*pi*(1-$))*(1-#ppt_y))*(1-$)">
                                          <p:val>
                                            <p:fltVal val="0"/>
                                          </p:val>
                                        </p:tav>
                                        <p:tav tm="100000">
                                          <p:val>
                                            <p:fltVal val="1"/>
                                          </p:val>
                                        </p:tav>
                                      </p:tavLst>
                                    </p:anim>
                                  </p:childTnLst>
                                </p:cTn>
                              </p:par>
                              <p:par>
                                <p:cTn id="16" presetID="15" presetClass="entr" presetSubtype="0" fill="hold" grpId="0" nodeType="withEffect">
                                  <p:stCondLst>
                                    <p:cond delay="0"/>
                                  </p:stCondLst>
                                  <p:childTnLst>
                                    <p:set>
                                      <p:cBhvr>
                                        <p:cTn id="17" dur="1" fill="hold">
                                          <p:stCondLst>
                                            <p:cond delay="0"/>
                                          </p:stCondLst>
                                        </p:cTn>
                                        <p:tgtEl>
                                          <p:spTgt spid="14339">
                                            <p:txEl>
                                              <p:pRg st="2" end="2"/>
                                            </p:txEl>
                                          </p:spTgt>
                                        </p:tgtEl>
                                        <p:attrNameLst>
                                          <p:attrName>style.visibility</p:attrName>
                                        </p:attrNameLst>
                                      </p:cBhvr>
                                      <p:to>
                                        <p:strVal val="visible"/>
                                      </p:to>
                                    </p:set>
                                    <p:anim calcmode="lin" valueType="num">
                                      <p:cBhvr>
                                        <p:cTn id="18" dur="1000" fill="hold"/>
                                        <p:tgtEl>
                                          <p:spTgt spid="14339">
                                            <p:txEl>
                                              <p:pRg st="2" end="2"/>
                                            </p:txEl>
                                          </p:spTgt>
                                        </p:tgtEl>
                                        <p:attrNameLst>
                                          <p:attrName>ppt_w</p:attrName>
                                        </p:attrNameLst>
                                      </p:cBhvr>
                                      <p:tavLst>
                                        <p:tav tm="0">
                                          <p:val>
                                            <p:fltVal val="0"/>
                                          </p:val>
                                        </p:tav>
                                        <p:tav tm="100000">
                                          <p:val>
                                            <p:strVal val="#ppt_w"/>
                                          </p:val>
                                        </p:tav>
                                      </p:tavLst>
                                    </p:anim>
                                    <p:anim calcmode="lin" valueType="num">
                                      <p:cBhvr>
                                        <p:cTn id="19" dur="1000" fill="hold"/>
                                        <p:tgtEl>
                                          <p:spTgt spid="14339">
                                            <p:txEl>
                                              <p:pRg st="2" end="2"/>
                                            </p:txEl>
                                          </p:spTgt>
                                        </p:tgtEl>
                                        <p:attrNameLst>
                                          <p:attrName>ppt_h</p:attrName>
                                        </p:attrNameLst>
                                      </p:cBhvr>
                                      <p:tavLst>
                                        <p:tav tm="0">
                                          <p:val>
                                            <p:fltVal val="0"/>
                                          </p:val>
                                        </p:tav>
                                        <p:tav tm="100000">
                                          <p:val>
                                            <p:strVal val="#ppt_h"/>
                                          </p:val>
                                        </p:tav>
                                      </p:tavLst>
                                    </p:anim>
                                    <p:anim calcmode="lin" valueType="num">
                                      <p:cBhvr>
                                        <p:cTn id="20" dur="1000" fill="hold"/>
                                        <p:tgtEl>
                                          <p:spTgt spid="14339">
                                            <p:txEl>
                                              <p:pRg st="2" end="2"/>
                                            </p:txEl>
                                          </p:spTgt>
                                        </p:tgtEl>
                                        <p:attrNameLst>
                                          <p:attrName>ppt_x</p:attrName>
                                        </p:attrNameLst>
                                      </p:cBhvr>
                                      <p:tavLst>
                                        <p:tav tm="0" fmla="#ppt_x+(cos(-2*pi*(1-$))*-#ppt_x-sin(-2*pi*(1-$))*(1-#ppt_y))*(1-$)">
                                          <p:val>
                                            <p:fltVal val="0"/>
                                          </p:val>
                                        </p:tav>
                                        <p:tav tm="100000">
                                          <p:val>
                                            <p:fltVal val="1"/>
                                          </p:val>
                                        </p:tav>
                                      </p:tavLst>
                                    </p:anim>
                                    <p:anim calcmode="lin" valueType="num">
                                      <p:cBhvr>
                                        <p:cTn id="21" dur="1000" fill="hold"/>
                                        <p:tgtEl>
                                          <p:spTgt spid="14339">
                                            <p:txEl>
                                              <p:pRg st="2" end="2"/>
                                            </p:txEl>
                                          </p:spTgt>
                                        </p:tgtEl>
                                        <p:attrNameLst>
                                          <p:attrName>ppt_y</p:attrName>
                                        </p:attrNameLst>
                                      </p:cBhvr>
                                      <p:tavLst>
                                        <p:tav tm="0" fmla="#ppt_y+(sin(-2*pi*(1-$))*-#ppt_x+cos(-2*pi*(1-$))*(1-#ppt_y))*(1-$)">
                                          <p:val>
                                            <p:fltVal val="0"/>
                                          </p:val>
                                        </p:tav>
                                        <p:tav tm="100000">
                                          <p:val>
                                            <p:fltVal val="1"/>
                                          </p:val>
                                        </p:tav>
                                      </p:tavLst>
                                    </p:anim>
                                  </p:childTnLst>
                                </p:cTn>
                              </p:par>
                              <p:par>
                                <p:cTn id="22" presetID="15" presetClass="entr" presetSubtype="0" fill="hold" grpId="0" nodeType="withEffect">
                                  <p:stCondLst>
                                    <p:cond delay="0"/>
                                  </p:stCondLst>
                                  <p:childTnLst>
                                    <p:set>
                                      <p:cBhvr>
                                        <p:cTn id="23" dur="1" fill="hold">
                                          <p:stCondLst>
                                            <p:cond delay="0"/>
                                          </p:stCondLst>
                                        </p:cTn>
                                        <p:tgtEl>
                                          <p:spTgt spid="14339">
                                            <p:txEl>
                                              <p:pRg st="3" end="3"/>
                                            </p:txEl>
                                          </p:spTgt>
                                        </p:tgtEl>
                                        <p:attrNameLst>
                                          <p:attrName>style.visibility</p:attrName>
                                        </p:attrNameLst>
                                      </p:cBhvr>
                                      <p:to>
                                        <p:strVal val="visible"/>
                                      </p:to>
                                    </p:set>
                                    <p:anim calcmode="lin" valueType="num">
                                      <p:cBhvr>
                                        <p:cTn id="24" dur="1000" fill="hold"/>
                                        <p:tgtEl>
                                          <p:spTgt spid="14339">
                                            <p:txEl>
                                              <p:pRg st="3" end="3"/>
                                            </p:txEl>
                                          </p:spTgt>
                                        </p:tgtEl>
                                        <p:attrNameLst>
                                          <p:attrName>ppt_w</p:attrName>
                                        </p:attrNameLst>
                                      </p:cBhvr>
                                      <p:tavLst>
                                        <p:tav tm="0">
                                          <p:val>
                                            <p:fltVal val="0"/>
                                          </p:val>
                                        </p:tav>
                                        <p:tav tm="100000">
                                          <p:val>
                                            <p:strVal val="#ppt_w"/>
                                          </p:val>
                                        </p:tav>
                                      </p:tavLst>
                                    </p:anim>
                                    <p:anim calcmode="lin" valueType="num">
                                      <p:cBhvr>
                                        <p:cTn id="25" dur="1000" fill="hold"/>
                                        <p:tgtEl>
                                          <p:spTgt spid="14339">
                                            <p:txEl>
                                              <p:pRg st="3" end="3"/>
                                            </p:txEl>
                                          </p:spTgt>
                                        </p:tgtEl>
                                        <p:attrNameLst>
                                          <p:attrName>ppt_h</p:attrName>
                                        </p:attrNameLst>
                                      </p:cBhvr>
                                      <p:tavLst>
                                        <p:tav tm="0">
                                          <p:val>
                                            <p:fltVal val="0"/>
                                          </p:val>
                                        </p:tav>
                                        <p:tav tm="100000">
                                          <p:val>
                                            <p:strVal val="#ppt_h"/>
                                          </p:val>
                                        </p:tav>
                                      </p:tavLst>
                                    </p:anim>
                                    <p:anim calcmode="lin" valueType="num">
                                      <p:cBhvr>
                                        <p:cTn id="26" dur="1000" fill="hold"/>
                                        <p:tgtEl>
                                          <p:spTgt spid="14339">
                                            <p:txEl>
                                              <p:pRg st="3" end="3"/>
                                            </p:txEl>
                                          </p:spTgt>
                                        </p:tgtEl>
                                        <p:attrNameLst>
                                          <p:attrName>ppt_x</p:attrName>
                                        </p:attrNameLst>
                                      </p:cBhvr>
                                      <p:tavLst>
                                        <p:tav tm="0" fmla="#ppt_x+(cos(-2*pi*(1-$))*-#ppt_x-sin(-2*pi*(1-$))*(1-#ppt_y))*(1-$)">
                                          <p:val>
                                            <p:fltVal val="0"/>
                                          </p:val>
                                        </p:tav>
                                        <p:tav tm="100000">
                                          <p:val>
                                            <p:fltVal val="1"/>
                                          </p:val>
                                        </p:tav>
                                      </p:tavLst>
                                    </p:anim>
                                    <p:anim calcmode="lin" valueType="num">
                                      <p:cBhvr>
                                        <p:cTn id="27" dur="1000" fill="hold"/>
                                        <p:tgtEl>
                                          <p:spTgt spid="14339">
                                            <p:txEl>
                                              <p:pRg st="3" end="3"/>
                                            </p:txEl>
                                          </p:spTgt>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8" grpId="0" autoUpdateAnimBg="0"/>
      <p:bldP spid="14339" grpId="0" build="p" autoUpdateAnimBg="0"/>
    </p:bldLst>
  </p:timing>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normAutofit fontScale="90000"/>
          </a:bodyPr>
          <a:lstStyle/>
          <a:p>
            <a:pPr>
              <a:defRPr/>
            </a:pPr>
            <a:r>
              <a:rPr lang="zh-CN" altLang="en-US" sz="8000" b="1" dirty="0" smtClean="0">
                <a:solidFill>
                  <a:srgbClr val="FF3399"/>
                </a:solidFill>
                <a:effectLst>
                  <a:outerShdw blurRad="38100" dist="38100" dir="2700000" algn="tl">
                    <a:srgbClr val="000000">
                      <a:alpha val="43137"/>
                    </a:srgbClr>
                  </a:outerShdw>
                </a:effectLst>
                <a:latin typeface="DFKai-SB" panose="03000509000000000000" pitchFamily="65" charset="-120"/>
                <a:ea typeface="DFKai-SB" panose="03000509000000000000" pitchFamily="65" charset="-120"/>
              </a:rPr>
              <a:t>戲劇</a:t>
            </a:r>
            <a:r>
              <a:rPr lang="zh-TW" altLang="en-US" sz="8000" b="1" dirty="0" smtClean="0">
                <a:solidFill>
                  <a:srgbClr val="FF3399"/>
                </a:solidFill>
                <a:effectLst>
                  <a:outerShdw blurRad="38100" dist="38100" dir="2700000" algn="tl">
                    <a:srgbClr val="000000">
                      <a:alpha val="43137"/>
                    </a:srgbClr>
                  </a:outerShdw>
                </a:effectLst>
                <a:latin typeface="DFKai-SB" panose="03000509000000000000" pitchFamily="65" charset="-120"/>
                <a:ea typeface="DFKai-SB" panose="03000509000000000000" pitchFamily="65" charset="-120"/>
              </a:rPr>
              <a:t>創作</a:t>
            </a:r>
            <a:endParaRPr lang="zh-HK" altLang="en-US" sz="8000" dirty="0">
              <a:latin typeface="DFKai-SB" panose="03000509000000000000" pitchFamily="65" charset="-120"/>
              <a:ea typeface="DFKai-SB" panose="03000509000000000000" pitchFamily="65" charset="-120"/>
            </a:endParaRPr>
          </a:p>
        </p:txBody>
      </p:sp>
      <p:sp>
        <p:nvSpPr>
          <p:cNvPr id="2" name="內容版面配置區 1"/>
          <p:cNvSpPr>
            <a:spLocks noGrp="1"/>
          </p:cNvSpPr>
          <p:nvPr>
            <p:ph idx="1"/>
          </p:nvPr>
        </p:nvSpPr>
        <p:spPr>
          <a:xfrm>
            <a:off x="323850" y="1773238"/>
            <a:ext cx="8569325" cy="4895850"/>
          </a:xfrm>
        </p:spPr>
        <p:txBody>
          <a:bodyPr/>
          <a:lstStyle/>
          <a:p>
            <a:pPr eaLnBrk="1" hangingPunct="1">
              <a:buFont typeface="Wingdings 2" pitchFamily="18" charset="2"/>
              <a:buNone/>
              <a:defRPr/>
            </a:pPr>
            <a:r>
              <a:rPr lang="zh-CN" altLang="en-US" b="1" smtClean="0">
                <a:solidFill>
                  <a:srgbClr val="FF0000"/>
                </a:solidFill>
                <a:latin typeface="DFKai-SB" panose="03000509000000000000" pitchFamily="65" charset="-120"/>
                <a:ea typeface="DFKai-SB" panose="03000509000000000000" pitchFamily="65" charset="-120"/>
                <a:cs typeface="华文楷体"/>
              </a:rPr>
              <a:t>      </a:t>
            </a:r>
            <a:r>
              <a:rPr lang="zh-CN" altLang="en-US" sz="4400" b="1" smtClean="0">
                <a:solidFill>
                  <a:srgbClr val="FF0000"/>
                </a:solidFill>
                <a:latin typeface="DFKai-SB" panose="03000509000000000000" pitchFamily="65" charset="-120"/>
                <a:ea typeface="DFKai-SB" panose="03000509000000000000" pitchFamily="65" charset="-120"/>
              </a:rPr>
              <a:t>主題</a:t>
            </a:r>
            <a:r>
              <a:rPr lang="en-US" altLang="zh-CN" sz="4400" b="1" smtClean="0">
                <a:solidFill>
                  <a:srgbClr val="FF0000"/>
                </a:solidFill>
                <a:latin typeface="DFKai-SB" panose="03000509000000000000" pitchFamily="65" charset="-120"/>
                <a:ea typeface="DFKai-SB" panose="03000509000000000000" pitchFamily="65" charset="-120"/>
              </a:rPr>
              <a:t>——</a:t>
            </a:r>
            <a:r>
              <a:rPr lang="zh-CN" altLang="en-US" sz="4400" b="1" smtClean="0">
                <a:solidFill>
                  <a:srgbClr val="C00000"/>
                </a:solidFill>
                <a:latin typeface="DFKai-SB" panose="03000509000000000000" pitchFamily="65" charset="-120"/>
                <a:ea typeface="DFKai-SB" panose="03000509000000000000" pitchFamily="65" charset="-120"/>
              </a:rPr>
              <a:t>戲劇的精髓</a:t>
            </a:r>
            <a:endParaRPr lang="en-US" altLang="zh-CN" sz="4400" b="1" smtClean="0">
              <a:solidFill>
                <a:srgbClr val="C00000"/>
              </a:solidFill>
              <a:latin typeface="DFKai-SB" panose="03000509000000000000" pitchFamily="65" charset="-120"/>
              <a:ea typeface="DFKai-SB" panose="03000509000000000000" pitchFamily="65" charset="-120"/>
            </a:endParaRPr>
          </a:p>
          <a:p>
            <a:pPr eaLnBrk="1" hangingPunct="1">
              <a:buFont typeface="Wingdings 2" pitchFamily="18" charset="2"/>
              <a:buNone/>
              <a:defRPr/>
            </a:pPr>
            <a:r>
              <a:rPr lang="zh-TW" altLang="en-US" sz="4400" b="1" smtClean="0">
                <a:solidFill>
                  <a:srgbClr val="FF0000"/>
                </a:solidFill>
                <a:latin typeface="DFKai-SB" panose="03000509000000000000" pitchFamily="65" charset="-120"/>
                <a:ea typeface="DFKai-SB" panose="03000509000000000000" pitchFamily="65" charset="-120"/>
              </a:rPr>
              <a:t>　</a:t>
            </a:r>
            <a:r>
              <a:rPr lang="zh-CN" altLang="en-US" sz="4400" b="1" smtClean="0">
                <a:solidFill>
                  <a:srgbClr val="FF0000"/>
                </a:solidFill>
                <a:latin typeface="DFKai-SB" panose="03000509000000000000" pitchFamily="65" charset="-120"/>
                <a:ea typeface="DFKai-SB" panose="03000509000000000000" pitchFamily="65" charset="-120"/>
              </a:rPr>
              <a:t>衝突</a:t>
            </a:r>
            <a:r>
              <a:rPr lang="en-US" altLang="zh-CN" sz="4400" b="1" smtClean="0">
                <a:solidFill>
                  <a:srgbClr val="FF0000"/>
                </a:solidFill>
                <a:latin typeface="DFKai-SB" panose="03000509000000000000" pitchFamily="65" charset="-120"/>
                <a:ea typeface="DFKai-SB" panose="03000509000000000000" pitchFamily="65" charset="-120"/>
              </a:rPr>
              <a:t>——</a:t>
            </a:r>
            <a:r>
              <a:rPr lang="zh-TW" altLang="en-US" sz="4400" b="1" smtClean="0">
                <a:solidFill>
                  <a:srgbClr val="C00000"/>
                </a:solidFill>
                <a:latin typeface="DFKai-SB" panose="03000509000000000000" pitchFamily="65" charset="-120"/>
                <a:ea typeface="DFKai-SB" panose="03000509000000000000" pitchFamily="65" charset="-120"/>
              </a:rPr>
              <a:t>戲劇的根本要素</a:t>
            </a:r>
            <a:endParaRPr lang="en-US" altLang="zh-TW" sz="4400" b="1" smtClean="0">
              <a:solidFill>
                <a:srgbClr val="C00000"/>
              </a:solidFill>
              <a:latin typeface="DFKai-SB" panose="03000509000000000000" pitchFamily="65" charset="-120"/>
              <a:ea typeface="DFKai-SB" panose="03000509000000000000" pitchFamily="65" charset="-120"/>
            </a:endParaRPr>
          </a:p>
          <a:p>
            <a:pPr eaLnBrk="1" hangingPunct="1">
              <a:buFont typeface="Wingdings 2" pitchFamily="18" charset="2"/>
              <a:buNone/>
              <a:defRPr/>
            </a:pPr>
            <a:r>
              <a:rPr lang="zh-TW" altLang="en-US" sz="4400" b="1" smtClean="0">
                <a:solidFill>
                  <a:srgbClr val="C00000"/>
                </a:solidFill>
                <a:latin typeface="DFKai-SB" panose="03000509000000000000" pitchFamily="65" charset="-120"/>
                <a:ea typeface="DFKai-SB" panose="03000509000000000000" pitchFamily="65" charset="-120"/>
              </a:rPr>
              <a:t>　</a:t>
            </a:r>
            <a:r>
              <a:rPr lang="zh-CN" altLang="en-US" sz="4400" b="1" smtClean="0">
                <a:solidFill>
                  <a:srgbClr val="FF0000"/>
                </a:solidFill>
                <a:latin typeface="DFKai-SB" panose="03000509000000000000" pitchFamily="65" charset="-120"/>
                <a:ea typeface="DFKai-SB" panose="03000509000000000000" pitchFamily="65" charset="-120"/>
              </a:rPr>
              <a:t>情節</a:t>
            </a:r>
            <a:r>
              <a:rPr lang="en-US" altLang="zh-CN" sz="4400" b="1" smtClean="0">
                <a:solidFill>
                  <a:srgbClr val="FF0000"/>
                </a:solidFill>
                <a:latin typeface="DFKai-SB" panose="03000509000000000000" pitchFamily="65" charset="-120"/>
                <a:ea typeface="DFKai-SB" panose="03000509000000000000" pitchFamily="65" charset="-120"/>
              </a:rPr>
              <a:t>——</a:t>
            </a:r>
            <a:r>
              <a:rPr lang="zh-TW" altLang="en-US" sz="4400" b="1" smtClean="0">
                <a:solidFill>
                  <a:srgbClr val="C00000"/>
                </a:solidFill>
                <a:latin typeface="DFKai-SB" panose="03000509000000000000" pitchFamily="65" charset="-120"/>
                <a:ea typeface="DFKai-SB" panose="03000509000000000000" pitchFamily="65" charset="-120"/>
              </a:rPr>
              <a:t>引人入勝的法寶</a:t>
            </a:r>
            <a:endParaRPr lang="en-US" altLang="zh-TW" sz="4400" b="1" smtClean="0">
              <a:solidFill>
                <a:srgbClr val="C00000"/>
              </a:solidFill>
              <a:latin typeface="DFKai-SB" panose="03000509000000000000" pitchFamily="65" charset="-120"/>
              <a:ea typeface="DFKai-SB" panose="03000509000000000000" pitchFamily="65" charset="-120"/>
            </a:endParaRPr>
          </a:p>
          <a:p>
            <a:pPr eaLnBrk="1" hangingPunct="1">
              <a:buFont typeface="Wingdings 2" pitchFamily="18" charset="2"/>
              <a:buNone/>
              <a:defRPr/>
            </a:pPr>
            <a:r>
              <a:rPr lang="zh-TW" altLang="en-US" sz="4400" b="1" smtClean="0">
                <a:solidFill>
                  <a:srgbClr val="C00000"/>
                </a:solidFill>
                <a:latin typeface="DFKai-SB" panose="03000509000000000000" pitchFamily="65" charset="-120"/>
                <a:ea typeface="DFKai-SB" panose="03000509000000000000" pitchFamily="65" charset="-120"/>
              </a:rPr>
              <a:t>　</a:t>
            </a:r>
            <a:r>
              <a:rPr lang="zh-CN" altLang="en-US" sz="4400" b="1" smtClean="0">
                <a:solidFill>
                  <a:srgbClr val="FF0000"/>
                </a:solidFill>
                <a:latin typeface="DFKai-SB" panose="03000509000000000000" pitchFamily="65" charset="-120"/>
                <a:ea typeface="DFKai-SB" panose="03000509000000000000" pitchFamily="65" charset="-120"/>
              </a:rPr>
              <a:t>結構</a:t>
            </a:r>
            <a:r>
              <a:rPr lang="en-US" altLang="zh-CN" sz="4400" b="1" smtClean="0">
                <a:solidFill>
                  <a:srgbClr val="FF0000"/>
                </a:solidFill>
                <a:latin typeface="DFKai-SB" panose="03000509000000000000" pitchFamily="65" charset="-120"/>
                <a:ea typeface="DFKai-SB" panose="03000509000000000000" pitchFamily="65" charset="-120"/>
              </a:rPr>
              <a:t>——</a:t>
            </a:r>
            <a:r>
              <a:rPr lang="zh-CN" altLang="en-US" sz="4400" b="1" smtClean="0">
                <a:solidFill>
                  <a:srgbClr val="C00000"/>
                </a:solidFill>
                <a:latin typeface="DFKai-SB" panose="03000509000000000000" pitchFamily="65" charset="-120"/>
                <a:ea typeface="DFKai-SB" panose="03000509000000000000" pitchFamily="65" charset="-120"/>
              </a:rPr>
              <a:t>戲劇的支架</a:t>
            </a:r>
            <a:endParaRPr lang="en-US" altLang="zh-CN" sz="4400" b="1" smtClean="0">
              <a:solidFill>
                <a:srgbClr val="C00000"/>
              </a:solidFill>
              <a:latin typeface="DFKai-SB" panose="03000509000000000000" pitchFamily="65" charset="-120"/>
              <a:ea typeface="DFKai-SB" panose="03000509000000000000" pitchFamily="65" charset="-120"/>
            </a:endParaRPr>
          </a:p>
          <a:p>
            <a:pPr eaLnBrk="1" hangingPunct="1">
              <a:buFont typeface="Wingdings 2" pitchFamily="18" charset="2"/>
              <a:buNone/>
              <a:defRPr/>
            </a:pPr>
            <a:r>
              <a:rPr lang="zh-TW" altLang="en-US" sz="4400" b="1" smtClean="0">
                <a:solidFill>
                  <a:srgbClr val="C00000"/>
                </a:solidFill>
                <a:latin typeface="DFKai-SB" panose="03000509000000000000" pitchFamily="65" charset="-120"/>
                <a:ea typeface="DFKai-SB" panose="03000509000000000000" pitchFamily="65" charset="-120"/>
              </a:rPr>
              <a:t>　</a:t>
            </a:r>
            <a:r>
              <a:rPr lang="zh-CN" altLang="en-US" sz="4400" b="1" smtClean="0">
                <a:solidFill>
                  <a:srgbClr val="FF0000"/>
                </a:solidFill>
                <a:latin typeface="DFKai-SB" panose="03000509000000000000" pitchFamily="65" charset="-120"/>
                <a:ea typeface="DFKai-SB" panose="03000509000000000000" pitchFamily="65" charset="-120"/>
              </a:rPr>
              <a:t>語言</a:t>
            </a:r>
            <a:r>
              <a:rPr lang="en-US" altLang="zh-CN" sz="4400" b="1" smtClean="0">
                <a:solidFill>
                  <a:srgbClr val="FF0000"/>
                </a:solidFill>
                <a:latin typeface="DFKai-SB" panose="03000509000000000000" pitchFamily="65" charset="-120"/>
                <a:ea typeface="DFKai-SB" panose="03000509000000000000" pitchFamily="65" charset="-120"/>
              </a:rPr>
              <a:t>——</a:t>
            </a:r>
            <a:r>
              <a:rPr lang="zh-TW" altLang="en-US" sz="4400" b="1" smtClean="0">
                <a:solidFill>
                  <a:srgbClr val="C00000"/>
                </a:solidFill>
                <a:latin typeface="DFKai-SB" panose="03000509000000000000" pitchFamily="65" charset="-120"/>
                <a:ea typeface="DFKai-SB" panose="03000509000000000000" pitchFamily="65" charset="-120"/>
              </a:rPr>
              <a:t>演繹內涵的密碼</a:t>
            </a:r>
            <a:endParaRPr lang="en-US" altLang="zh-TW" sz="4400" b="1" smtClean="0">
              <a:solidFill>
                <a:srgbClr val="C00000"/>
              </a:solidFill>
              <a:latin typeface="DFKai-SB" panose="03000509000000000000" pitchFamily="65" charset="-120"/>
              <a:ea typeface="DFKai-SB" panose="03000509000000000000" pitchFamily="65" charset="-120"/>
            </a:endParaRPr>
          </a:p>
          <a:p>
            <a:pPr eaLnBrk="1" hangingPunct="1">
              <a:buFont typeface="Wingdings" pitchFamily="2" charset="2"/>
              <a:buChar char="u"/>
              <a:defRPr/>
            </a:pPr>
            <a:r>
              <a:rPr lang="zh-TW" altLang="en-US" sz="4400" b="1" smtClean="0">
                <a:solidFill>
                  <a:srgbClr val="FD2C27"/>
                </a:solidFill>
                <a:effectLst>
                  <a:outerShdw blurRad="38100" dist="38100" dir="2700000" algn="tl">
                    <a:srgbClr val="C0C0C0"/>
                  </a:outerShdw>
                </a:effectLst>
                <a:latin typeface="DFKai-SB" panose="03000509000000000000" pitchFamily="65" charset="-120"/>
                <a:ea typeface="DFKai-SB" panose="03000509000000000000" pitchFamily="65" charset="-120"/>
              </a:rPr>
              <a:t>自己創作並演藝</a:t>
            </a:r>
            <a:endParaRPr lang="zh-HK" altLang="en-US" sz="4400" smtClean="0">
              <a:latin typeface="DFKai-SB" panose="03000509000000000000" pitchFamily="65" charset="-120"/>
              <a:ea typeface="DFKai-SB" panose="03000509000000000000" pitchFamily="65" charset="-120"/>
            </a:endParaRPr>
          </a:p>
        </p:txBody>
      </p:sp>
      <p:sp>
        <p:nvSpPr>
          <p:cNvPr id="4" name="Slide Number Placeholder 3"/>
          <p:cNvSpPr>
            <a:spLocks noGrp="1"/>
          </p:cNvSpPr>
          <p:nvPr>
            <p:ph type="sldNum" sz="quarter" idx="12"/>
          </p:nvPr>
        </p:nvSpPr>
        <p:spPr/>
        <p:txBody>
          <a:bodyPr/>
          <a:lstStyle/>
          <a:p>
            <a:pPr>
              <a:defRPr/>
            </a:pPr>
            <a:fld id="{AF37850B-8163-4A23-9DA0-891FF8300DB4}" type="slidenum">
              <a:rPr lang="zh-HK" altLang="en-US" smtClean="0"/>
              <a:pPr>
                <a:defRPr/>
              </a:pPr>
              <a:t>107</a:t>
            </a:fld>
            <a:endParaRPr lang="zh-HK" altLang="en-US"/>
          </a:p>
        </p:txBody>
      </p:sp>
    </p:spTree>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2530" name="Rectangle 2"/>
          <p:cNvSpPr>
            <a:spLocks noGrp="1" noRot="1" noChangeArrowheads="1"/>
          </p:cNvSpPr>
          <p:nvPr>
            <p:ph type="title"/>
          </p:nvPr>
        </p:nvSpPr>
        <p:spPr>
          <a:xfrm>
            <a:off x="301625" y="228600"/>
            <a:ext cx="8540750" cy="1616075"/>
          </a:xfrm>
        </p:spPr>
        <p:txBody>
          <a:bodyPr/>
          <a:lstStyle/>
          <a:p>
            <a:pPr eaLnBrk="1" hangingPunct="1">
              <a:defRPr/>
            </a:pPr>
            <a:r>
              <a:rPr lang="zh-TW" altLang="en-US" sz="7200" b="1" dirty="0" smtClean="0">
                <a:solidFill>
                  <a:srgbClr val="FF0000"/>
                </a:solidFill>
                <a:effectLst>
                  <a:outerShdw blurRad="38100" dist="38100" dir="2700000" algn="tl">
                    <a:srgbClr val="000000">
                      <a:alpha val="43137"/>
                    </a:srgbClr>
                  </a:outerShdw>
                </a:effectLst>
                <a:latin typeface="DFKai-SB" panose="03000509000000000000" pitchFamily="65" charset="-120"/>
                <a:ea typeface="DFKai-SB" panose="03000509000000000000" pitchFamily="65" charset="-120"/>
              </a:rPr>
              <a:t>分組活動</a:t>
            </a:r>
            <a:r>
              <a:rPr lang="zh-CN" altLang="en-US" sz="7200" b="1" dirty="0" smtClean="0">
                <a:solidFill>
                  <a:srgbClr val="FF0000"/>
                </a:solidFill>
                <a:effectLst>
                  <a:outerShdw blurRad="38100" dist="38100" dir="2700000" algn="tl">
                    <a:srgbClr val="000000">
                      <a:alpha val="43137"/>
                    </a:srgbClr>
                  </a:outerShdw>
                </a:effectLst>
                <a:latin typeface="DFKai-SB" panose="03000509000000000000" pitchFamily="65" charset="-120"/>
                <a:ea typeface="DFKai-SB" panose="03000509000000000000" pitchFamily="65" charset="-120"/>
              </a:rPr>
              <a:t>（一）</a:t>
            </a:r>
            <a:endParaRPr lang="zh-TW" altLang="en-US" sz="7200" b="1" dirty="0" smtClean="0">
              <a:solidFill>
                <a:srgbClr val="FF0000"/>
              </a:solidFill>
              <a:effectLst>
                <a:outerShdw blurRad="38100" dist="38100" dir="2700000" algn="tl">
                  <a:srgbClr val="000000">
                    <a:alpha val="43137"/>
                  </a:srgbClr>
                </a:outerShdw>
              </a:effectLst>
              <a:latin typeface="DFKai-SB" panose="03000509000000000000" pitchFamily="65" charset="-120"/>
              <a:ea typeface="DFKai-SB" panose="03000509000000000000" pitchFamily="65" charset="-120"/>
            </a:endParaRPr>
          </a:p>
        </p:txBody>
      </p:sp>
      <p:sp>
        <p:nvSpPr>
          <p:cNvPr id="126979" name="Rectangle 3"/>
          <p:cNvSpPr>
            <a:spLocks noGrp="1" noRot="1" noChangeArrowheads="1"/>
          </p:cNvSpPr>
          <p:nvPr>
            <p:ph idx="1"/>
          </p:nvPr>
        </p:nvSpPr>
        <p:spPr>
          <a:xfrm>
            <a:off x="1258888" y="2349500"/>
            <a:ext cx="7583487" cy="3749675"/>
          </a:xfrm>
        </p:spPr>
        <p:txBody>
          <a:bodyPr/>
          <a:lstStyle/>
          <a:p>
            <a:pPr eaLnBrk="1" hangingPunct="1"/>
            <a:r>
              <a:rPr lang="zh-TW" altLang="en-US" sz="4800" b="1" smtClean="0">
                <a:latin typeface="DFKai-SB" panose="03000509000000000000" pitchFamily="65" charset="-120"/>
                <a:ea typeface="DFKai-SB" panose="03000509000000000000" pitchFamily="65" charset="-120"/>
              </a:rPr>
              <a:t>分組自選以下特定的情境</a:t>
            </a:r>
          </a:p>
          <a:p>
            <a:pPr eaLnBrk="1" hangingPunct="1"/>
            <a:r>
              <a:rPr lang="zh-TW" altLang="en-US" sz="4800" b="1" smtClean="0">
                <a:latin typeface="DFKai-SB" panose="03000509000000000000" pitchFamily="65" charset="-120"/>
                <a:ea typeface="DFKai-SB" panose="03000509000000000000" pitchFamily="65" charset="-120"/>
              </a:rPr>
              <a:t>根據要求，創作小品</a:t>
            </a:r>
          </a:p>
          <a:p>
            <a:pPr eaLnBrk="1" hangingPunct="1"/>
            <a:r>
              <a:rPr lang="zh-TW" altLang="en-US" sz="4800" b="1" smtClean="0">
                <a:latin typeface="DFKai-SB" panose="03000509000000000000" pitchFamily="65" charset="-120"/>
                <a:ea typeface="DFKai-SB" panose="03000509000000000000" pitchFamily="65" charset="-120"/>
              </a:rPr>
              <a:t>向全班表演 </a:t>
            </a:r>
          </a:p>
        </p:txBody>
      </p:sp>
      <p:sp>
        <p:nvSpPr>
          <p:cNvPr id="2" name="Slide Number Placeholder 1"/>
          <p:cNvSpPr>
            <a:spLocks noGrp="1"/>
          </p:cNvSpPr>
          <p:nvPr>
            <p:ph type="sldNum" sz="quarter" idx="12"/>
          </p:nvPr>
        </p:nvSpPr>
        <p:spPr/>
        <p:txBody>
          <a:bodyPr/>
          <a:lstStyle/>
          <a:p>
            <a:pPr>
              <a:defRPr/>
            </a:pPr>
            <a:fld id="{AF37850B-8163-4A23-9DA0-891FF8300DB4}" type="slidenum">
              <a:rPr lang="zh-HK" altLang="en-US" smtClean="0"/>
              <a:pPr>
                <a:defRPr/>
              </a:pPr>
              <a:t>108</a:t>
            </a:fld>
            <a:endParaRPr lang="zh-HK" altLang="en-US"/>
          </a:p>
        </p:txBody>
      </p:sp>
    </p:spTree>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3554" name="Rectangle 2"/>
          <p:cNvSpPr>
            <a:spLocks noGrp="1" noRot="1" noChangeArrowheads="1"/>
          </p:cNvSpPr>
          <p:nvPr>
            <p:ph type="title"/>
          </p:nvPr>
        </p:nvSpPr>
        <p:spPr/>
        <p:txBody>
          <a:bodyPr>
            <a:normAutofit fontScale="90000"/>
          </a:bodyPr>
          <a:lstStyle/>
          <a:p>
            <a:pPr eaLnBrk="1" hangingPunct="1">
              <a:defRPr/>
            </a:pPr>
            <a:r>
              <a:rPr lang="zh-TW" altLang="en-US" sz="8000" b="1" dirty="0" smtClean="0">
                <a:solidFill>
                  <a:srgbClr val="FF0000"/>
                </a:solidFill>
                <a:effectLst>
                  <a:outerShdw blurRad="38100" dist="38100" dir="2700000" algn="tl">
                    <a:srgbClr val="000000">
                      <a:alpha val="43137"/>
                    </a:srgbClr>
                  </a:outerShdw>
                </a:effectLst>
                <a:latin typeface="DFKai-SB" panose="03000509000000000000" pitchFamily="65" charset="-120"/>
                <a:ea typeface="DFKai-SB" panose="03000509000000000000" pitchFamily="65" charset="-120"/>
              </a:rPr>
              <a:t>自選情境</a:t>
            </a:r>
          </a:p>
        </p:txBody>
      </p:sp>
      <p:graphicFrame>
        <p:nvGraphicFramePr>
          <p:cNvPr id="22531" name="Group 3"/>
          <p:cNvGraphicFramePr>
            <a:graphicFrameLocks noGrp="1"/>
          </p:cNvGraphicFramePr>
          <p:nvPr>
            <p:ph type="tbl" idx="1"/>
            <p:extLst>
              <p:ext uri="{D42A27DB-BD31-4B8C-83A1-F6EECF244321}">
                <p14:modId xmlns:p14="http://schemas.microsoft.com/office/powerpoint/2010/main" val="918888905"/>
              </p:ext>
            </p:extLst>
          </p:nvPr>
        </p:nvGraphicFramePr>
        <p:xfrm>
          <a:off x="301625" y="1600200"/>
          <a:ext cx="8540750" cy="4997450"/>
        </p:xfrm>
        <a:graphic>
          <a:graphicData uri="http://schemas.openxmlformats.org/drawingml/2006/table">
            <a:tbl>
              <a:tblPr/>
              <a:tblGrid>
                <a:gridCol w="4846638"/>
                <a:gridCol w="3694112"/>
              </a:tblGrid>
              <a:tr h="4997450">
                <a:tc>
                  <a:txBody>
                    <a:bodyPr/>
                    <a:lstStyle>
                      <a:lvl1pPr marL="533400" indent="-533400" eaLnBrk="0" hangingPunct="0">
                        <a:spcBef>
                          <a:spcPct val="20000"/>
                        </a:spcBef>
                        <a:buClr>
                          <a:schemeClr val="accent1"/>
                        </a:buClr>
                        <a:buSzPct val="100000"/>
                        <a:buFont typeface="Symbol" pitchFamily="18" charset="2"/>
                        <a:defRPr sz="2000">
                          <a:solidFill>
                            <a:schemeClr val="tx2"/>
                          </a:solidFill>
                          <a:latin typeface="Candara" pitchFamily="34" charset="0"/>
                          <a:ea typeface="標楷體" pitchFamily="65" charset="-120"/>
                        </a:defRPr>
                      </a:lvl1pPr>
                      <a:lvl2pPr marL="742950" indent="-285750" eaLnBrk="0" hangingPunct="0">
                        <a:spcBef>
                          <a:spcPct val="20000"/>
                        </a:spcBef>
                        <a:buClr>
                          <a:schemeClr val="accent1"/>
                        </a:buClr>
                        <a:buSzPct val="100000"/>
                        <a:buFont typeface="Symbol" pitchFamily="18" charset="2"/>
                        <a:defRPr sz="2000">
                          <a:solidFill>
                            <a:schemeClr val="tx2"/>
                          </a:solidFill>
                          <a:latin typeface="Candara" pitchFamily="34" charset="0"/>
                          <a:ea typeface="標楷體" pitchFamily="65" charset="-120"/>
                        </a:defRPr>
                      </a:lvl2pPr>
                      <a:lvl3pPr marL="1143000" indent="-228600" eaLnBrk="0" hangingPunct="0">
                        <a:spcBef>
                          <a:spcPct val="20000"/>
                        </a:spcBef>
                        <a:buClr>
                          <a:schemeClr val="accent1"/>
                        </a:buClr>
                        <a:buSzPct val="100000"/>
                        <a:buFont typeface="Symbol" pitchFamily="18" charset="2"/>
                        <a:defRPr>
                          <a:solidFill>
                            <a:schemeClr val="tx2"/>
                          </a:solidFill>
                          <a:latin typeface="Candara" pitchFamily="34" charset="0"/>
                          <a:ea typeface="標楷體" pitchFamily="65" charset="-120"/>
                        </a:defRPr>
                      </a:lvl3pPr>
                      <a:lvl4pPr marL="1600200" indent="-228600" eaLnBrk="0" hangingPunct="0">
                        <a:spcBef>
                          <a:spcPct val="20000"/>
                        </a:spcBef>
                        <a:buClr>
                          <a:schemeClr val="accent1"/>
                        </a:buClr>
                        <a:buSzPct val="100000"/>
                        <a:buFont typeface="Symbol" pitchFamily="18" charset="2"/>
                        <a:defRPr sz="1600">
                          <a:solidFill>
                            <a:schemeClr val="tx2"/>
                          </a:solidFill>
                          <a:latin typeface="Candara" pitchFamily="34" charset="0"/>
                          <a:ea typeface="標楷體" pitchFamily="65" charset="-120"/>
                        </a:defRPr>
                      </a:lvl4pPr>
                      <a:lvl5pPr marL="2057400" indent="-228600" eaLnBrk="0" hangingPunct="0">
                        <a:spcBef>
                          <a:spcPct val="20000"/>
                        </a:spcBef>
                        <a:buClr>
                          <a:schemeClr val="accent1"/>
                        </a:buClr>
                        <a:buSzPct val="100000"/>
                        <a:buFont typeface="Symbol" pitchFamily="18" charset="2"/>
                        <a:defRPr sz="1400">
                          <a:solidFill>
                            <a:schemeClr val="tx2"/>
                          </a:solidFill>
                          <a:latin typeface="Candara" pitchFamily="34" charset="0"/>
                          <a:ea typeface="標楷體" pitchFamily="65" charset="-120"/>
                        </a:defRPr>
                      </a:lvl5pPr>
                      <a:lvl6pPr marL="2514600" indent="-228600" eaLnBrk="0" fontAlgn="base" hangingPunct="0">
                        <a:spcBef>
                          <a:spcPct val="20000"/>
                        </a:spcBef>
                        <a:spcAft>
                          <a:spcPct val="0"/>
                        </a:spcAft>
                        <a:buClr>
                          <a:schemeClr val="accent1"/>
                        </a:buClr>
                        <a:buSzPct val="100000"/>
                        <a:buFont typeface="Symbol" pitchFamily="18" charset="2"/>
                        <a:defRPr sz="1400">
                          <a:solidFill>
                            <a:schemeClr val="tx2"/>
                          </a:solidFill>
                          <a:latin typeface="Candara" pitchFamily="34" charset="0"/>
                          <a:ea typeface="標楷體" pitchFamily="65" charset="-120"/>
                        </a:defRPr>
                      </a:lvl6pPr>
                      <a:lvl7pPr marL="2971800" indent="-228600" eaLnBrk="0" fontAlgn="base" hangingPunct="0">
                        <a:spcBef>
                          <a:spcPct val="20000"/>
                        </a:spcBef>
                        <a:spcAft>
                          <a:spcPct val="0"/>
                        </a:spcAft>
                        <a:buClr>
                          <a:schemeClr val="accent1"/>
                        </a:buClr>
                        <a:buSzPct val="100000"/>
                        <a:buFont typeface="Symbol" pitchFamily="18" charset="2"/>
                        <a:defRPr sz="1400">
                          <a:solidFill>
                            <a:schemeClr val="tx2"/>
                          </a:solidFill>
                          <a:latin typeface="Candara" pitchFamily="34" charset="0"/>
                          <a:ea typeface="標楷體" pitchFamily="65" charset="-120"/>
                        </a:defRPr>
                      </a:lvl7pPr>
                      <a:lvl8pPr marL="3429000" indent="-228600" eaLnBrk="0" fontAlgn="base" hangingPunct="0">
                        <a:spcBef>
                          <a:spcPct val="20000"/>
                        </a:spcBef>
                        <a:spcAft>
                          <a:spcPct val="0"/>
                        </a:spcAft>
                        <a:buClr>
                          <a:schemeClr val="accent1"/>
                        </a:buClr>
                        <a:buSzPct val="100000"/>
                        <a:buFont typeface="Symbol" pitchFamily="18" charset="2"/>
                        <a:defRPr sz="1400">
                          <a:solidFill>
                            <a:schemeClr val="tx2"/>
                          </a:solidFill>
                          <a:latin typeface="Candara" pitchFamily="34" charset="0"/>
                          <a:ea typeface="標楷體" pitchFamily="65" charset="-120"/>
                        </a:defRPr>
                      </a:lvl8pPr>
                      <a:lvl9pPr marL="3886200" indent="-228600" eaLnBrk="0" fontAlgn="base" hangingPunct="0">
                        <a:spcBef>
                          <a:spcPct val="20000"/>
                        </a:spcBef>
                        <a:spcAft>
                          <a:spcPct val="0"/>
                        </a:spcAft>
                        <a:buClr>
                          <a:schemeClr val="accent1"/>
                        </a:buClr>
                        <a:buSzPct val="100000"/>
                        <a:buFont typeface="Symbol" pitchFamily="18" charset="2"/>
                        <a:defRPr sz="1400">
                          <a:solidFill>
                            <a:schemeClr val="tx2"/>
                          </a:solidFill>
                          <a:latin typeface="Candara" pitchFamily="34" charset="0"/>
                          <a:ea typeface="標楷體" pitchFamily="65" charset="-120"/>
                        </a:defRPr>
                      </a:lvl9pPr>
                    </a:lstStyle>
                    <a:p>
                      <a:pPr marL="533400" marR="0" lvl="0" indent="-533400" algn="l" defTabSz="914400" rtl="0" eaLnBrk="1" fontAlgn="base" latinLnBrk="0" hangingPunct="1">
                        <a:lnSpc>
                          <a:spcPct val="100000"/>
                        </a:lnSpc>
                        <a:spcBef>
                          <a:spcPct val="0"/>
                        </a:spcBef>
                        <a:spcAft>
                          <a:spcPct val="0"/>
                        </a:spcAft>
                        <a:buClrTx/>
                        <a:buSzTx/>
                        <a:buFontTx/>
                        <a:buNone/>
                        <a:tabLst/>
                      </a:pPr>
                      <a:r>
                        <a:rPr kumimoji="1" lang="zh-TW" altLang="en-US" sz="3600" b="1" i="0" u="none" strike="noStrike" cap="none" normalizeH="0" baseline="0" dirty="0" smtClean="0">
                          <a:ln>
                            <a:noFill/>
                          </a:ln>
                          <a:solidFill>
                            <a:schemeClr val="tx1"/>
                          </a:solidFill>
                          <a:effectLst/>
                          <a:latin typeface="DFKai-SB" panose="03000509000000000000" pitchFamily="65" charset="-120"/>
                          <a:ea typeface="DFKai-SB" panose="03000509000000000000" pitchFamily="65" charset="-120"/>
                        </a:rPr>
                        <a:t>速食店</a:t>
                      </a:r>
                      <a:r>
                        <a:rPr kumimoji="1" lang="zh-TW" altLang="en-US" sz="1800" b="1" i="0" u="none" strike="noStrike" cap="none" normalizeH="0" baseline="0" dirty="0" smtClean="0">
                          <a:ln>
                            <a:noFill/>
                          </a:ln>
                          <a:solidFill>
                            <a:schemeClr val="tx1"/>
                          </a:solidFill>
                          <a:effectLst/>
                          <a:latin typeface="DFKai-SB" panose="03000509000000000000" pitchFamily="65" charset="-120"/>
                          <a:ea typeface="DFKai-SB" panose="03000509000000000000" pitchFamily="65" charset="-120"/>
                        </a:rPr>
                        <a:t> </a:t>
                      </a:r>
                      <a:endParaRPr kumimoji="1" lang="zh-TW" altLang="en-US" sz="1800" b="0" i="0" u="none" strike="noStrike" cap="none" normalizeH="0" baseline="0" dirty="0" smtClean="0">
                        <a:ln>
                          <a:noFill/>
                        </a:ln>
                        <a:solidFill>
                          <a:schemeClr val="tx1"/>
                        </a:solidFill>
                        <a:effectLst/>
                        <a:latin typeface="DFKai-SB" panose="03000509000000000000" pitchFamily="65" charset="-120"/>
                        <a:ea typeface="DFKai-SB" panose="03000509000000000000" pitchFamily="65" charset="-120"/>
                      </a:endParaRPr>
                    </a:p>
                    <a:p>
                      <a:pPr marL="533400" marR="0" lvl="0" indent="-533400" algn="l" defTabSz="914400" rtl="0" eaLnBrk="1" fontAlgn="base" latinLnBrk="0" hangingPunct="1">
                        <a:lnSpc>
                          <a:spcPct val="100000"/>
                        </a:lnSpc>
                        <a:spcBef>
                          <a:spcPct val="0"/>
                        </a:spcBef>
                        <a:spcAft>
                          <a:spcPct val="0"/>
                        </a:spcAft>
                        <a:buClrTx/>
                        <a:buSzTx/>
                        <a:buFontTx/>
                        <a:buNone/>
                        <a:tabLst/>
                      </a:pPr>
                      <a:r>
                        <a:rPr kumimoji="1" lang="zh-TW" altLang="en-US" sz="3200" b="0" i="0" u="none" strike="noStrike" cap="none" normalizeH="0" baseline="0" dirty="0" smtClean="0">
                          <a:ln>
                            <a:noFill/>
                          </a:ln>
                          <a:solidFill>
                            <a:schemeClr val="tx1"/>
                          </a:solidFill>
                          <a:effectLst/>
                          <a:latin typeface="DFKai-SB" panose="03000509000000000000" pitchFamily="65" charset="-120"/>
                          <a:ea typeface="DFKai-SB" panose="03000509000000000000" pitchFamily="65" charset="-120"/>
                        </a:rPr>
                        <a:t>角色：售貨員、客人</a:t>
                      </a:r>
                    </a:p>
                    <a:p>
                      <a:pPr marL="533400" marR="0" lvl="0" indent="-533400" algn="l" defTabSz="914400" rtl="0" eaLnBrk="1" fontAlgn="base" latinLnBrk="0" hangingPunct="1">
                        <a:lnSpc>
                          <a:spcPct val="100000"/>
                        </a:lnSpc>
                        <a:spcBef>
                          <a:spcPct val="0"/>
                        </a:spcBef>
                        <a:spcAft>
                          <a:spcPct val="0"/>
                        </a:spcAft>
                        <a:buClrTx/>
                        <a:buSzTx/>
                        <a:buFontTx/>
                        <a:buNone/>
                        <a:tabLst/>
                      </a:pPr>
                      <a:r>
                        <a:rPr kumimoji="1" lang="zh-TW" altLang="en-US" sz="3200" b="0" i="0" u="none" strike="noStrike" cap="none" normalizeH="0" baseline="0" dirty="0" smtClean="0">
                          <a:ln>
                            <a:noFill/>
                          </a:ln>
                          <a:solidFill>
                            <a:schemeClr val="tx1"/>
                          </a:solidFill>
                          <a:effectLst/>
                          <a:latin typeface="DFKai-SB" panose="03000509000000000000" pitchFamily="65" charset="-120"/>
                          <a:ea typeface="DFKai-SB" panose="03000509000000000000" pitchFamily="65" charset="-120"/>
                        </a:rPr>
                        <a:t>動作：姐姐</a:t>
                      </a:r>
                      <a:r>
                        <a:rPr kumimoji="1" lang="en-US" altLang="zh-TW" sz="3200" b="0" i="0" u="none" strike="noStrike" cap="none" normalizeH="0" baseline="0" dirty="0" smtClean="0">
                          <a:ln>
                            <a:noFill/>
                          </a:ln>
                          <a:solidFill>
                            <a:schemeClr val="tx1"/>
                          </a:solidFill>
                          <a:effectLst/>
                          <a:latin typeface="DFKai-SB" panose="03000509000000000000" pitchFamily="65" charset="-120"/>
                          <a:ea typeface="DFKai-SB" panose="03000509000000000000" pitchFamily="65" charset="-120"/>
                        </a:rPr>
                        <a:t>(</a:t>
                      </a:r>
                      <a:r>
                        <a:rPr kumimoji="1" lang="zh-TW" altLang="en-US" sz="3200" b="0" i="0" u="none" strike="noStrike" cap="none" normalizeH="0" baseline="0" dirty="0" smtClean="0">
                          <a:ln>
                            <a:noFill/>
                          </a:ln>
                          <a:solidFill>
                            <a:schemeClr val="tx1"/>
                          </a:solidFill>
                          <a:effectLst/>
                          <a:latin typeface="DFKai-SB" panose="03000509000000000000" pitchFamily="65" charset="-120"/>
                          <a:ea typeface="DFKai-SB" panose="03000509000000000000" pitchFamily="65" charset="-120"/>
                        </a:rPr>
                        <a:t>中學生</a:t>
                      </a:r>
                      <a:r>
                        <a:rPr kumimoji="1" lang="en-US" altLang="zh-TW" sz="3200" b="0" i="0" u="none" strike="noStrike" cap="none" normalizeH="0" baseline="0" dirty="0" smtClean="0">
                          <a:ln>
                            <a:noFill/>
                          </a:ln>
                          <a:solidFill>
                            <a:schemeClr val="tx1"/>
                          </a:solidFill>
                          <a:effectLst/>
                          <a:latin typeface="DFKai-SB" panose="03000509000000000000" pitchFamily="65" charset="-120"/>
                          <a:ea typeface="DFKai-SB" panose="03000509000000000000" pitchFamily="65" charset="-120"/>
                        </a:rPr>
                        <a:t>)</a:t>
                      </a:r>
                      <a:r>
                        <a:rPr kumimoji="1" lang="zh-TW" altLang="en-US" sz="3200" b="0" i="0" u="none" strike="noStrike" cap="none" normalizeH="0" baseline="0" dirty="0" smtClean="0">
                          <a:ln>
                            <a:noFill/>
                          </a:ln>
                          <a:solidFill>
                            <a:schemeClr val="tx1"/>
                          </a:solidFill>
                          <a:effectLst/>
                          <a:latin typeface="DFKai-SB" panose="03000509000000000000" pitchFamily="65" charset="-120"/>
                          <a:ea typeface="DFKai-SB" panose="03000509000000000000" pitchFamily="65" charset="-120"/>
                        </a:rPr>
                        <a:t>等弟弟放學</a:t>
                      </a:r>
                      <a:r>
                        <a:rPr kumimoji="1" lang="en-US" altLang="zh-TW" sz="3200" b="0" i="0" u="none" strike="noStrike" cap="none" normalizeH="0" baseline="0" dirty="0" smtClean="0">
                          <a:ln>
                            <a:noFill/>
                          </a:ln>
                          <a:solidFill>
                            <a:schemeClr val="tx1"/>
                          </a:solidFill>
                          <a:effectLst/>
                          <a:latin typeface="DFKai-SB" panose="03000509000000000000" pitchFamily="65" charset="-120"/>
                          <a:ea typeface="DFKai-SB" panose="03000509000000000000" pitchFamily="65" charset="-120"/>
                        </a:rPr>
                        <a:t>(</a:t>
                      </a:r>
                      <a:r>
                        <a:rPr kumimoji="1" lang="zh-TW" altLang="en-US" sz="3200" b="0" i="0" u="none" strike="noStrike" cap="none" normalizeH="0" baseline="0" dirty="0" smtClean="0">
                          <a:ln>
                            <a:noFill/>
                          </a:ln>
                          <a:solidFill>
                            <a:schemeClr val="tx1"/>
                          </a:solidFill>
                          <a:effectLst/>
                          <a:latin typeface="DFKai-SB" panose="03000509000000000000" pitchFamily="65" charset="-120"/>
                          <a:ea typeface="DFKai-SB" panose="03000509000000000000" pitchFamily="65" charset="-120"/>
                        </a:rPr>
                        <a:t>小學生</a:t>
                      </a:r>
                      <a:r>
                        <a:rPr kumimoji="1" lang="en-US" altLang="zh-TW" sz="3200" b="0" i="0" u="none" strike="noStrike" cap="none" normalizeH="0" baseline="0" dirty="0" smtClean="0">
                          <a:ln>
                            <a:noFill/>
                          </a:ln>
                          <a:solidFill>
                            <a:schemeClr val="tx1"/>
                          </a:solidFill>
                          <a:effectLst/>
                          <a:latin typeface="DFKai-SB" panose="03000509000000000000" pitchFamily="65" charset="-120"/>
                          <a:ea typeface="DFKai-SB" panose="03000509000000000000" pitchFamily="65" charset="-120"/>
                        </a:rPr>
                        <a:t>),</a:t>
                      </a:r>
                      <a:r>
                        <a:rPr kumimoji="1" lang="zh-TW" altLang="en-US" sz="3200" b="0" i="0" u="none" strike="noStrike" cap="none" normalizeH="0" baseline="0" dirty="0" smtClean="0">
                          <a:ln>
                            <a:noFill/>
                          </a:ln>
                          <a:solidFill>
                            <a:schemeClr val="tx1"/>
                          </a:solidFill>
                          <a:effectLst/>
                          <a:latin typeface="DFKai-SB" panose="03000509000000000000" pitchFamily="65" charset="-120"/>
                          <a:ea typeface="DFKai-SB" panose="03000509000000000000" pitchFamily="65" charset="-120"/>
                        </a:rPr>
                        <a:t>長時間不見弟弟來</a:t>
                      </a:r>
                    </a:p>
                    <a:p>
                      <a:pPr marL="533400" marR="0" lvl="0" indent="-533400" algn="l" defTabSz="914400" rtl="0" eaLnBrk="1" fontAlgn="base" latinLnBrk="0" hangingPunct="1">
                        <a:lnSpc>
                          <a:spcPct val="100000"/>
                        </a:lnSpc>
                        <a:spcBef>
                          <a:spcPct val="0"/>
                        </a:spcBef>
                        <a:spcAft>
                          <a:spcPct val="0"/>
                        </a:spcAft>
                        <a:buClrTx/>
                        <a:buSzTx/>
                        <a:buFontTx/>
                        <a:buNone/>
                        <a:tabLst/>
                      </a:pPr>
                      <a:r>
                        <a:rPr kumimoji="1" lang="zh-TW" altLang="en-US" sz="3200" b="0" i="0" u="none" strike="noStrike" cap="none" normalizeH="0" baseline="0" dirty="0" smtClean="0">
                          <a:ln>
                            <a:noFill/>
                          </a:ln>
                          <a:solidFill>
                            <a:schemeClr val="tx1"/>
                          </a:solidFill>
                          <a:effectLst/>
                          <a:latin typeface="DFKai-SB" panose="03000509000000000000" pitchFamily="65" charset="-120"/>
                          <a:ea typeface="DFKai-SB" panose="03000509000000000000" pitchFamily="65" charset="-120"/>
                        </a:rPr>
                        <a:t>矛盾：前方事故</a:t>
                      </a:r>
                      <a:r>
                        <a:rPr kumimoji="1" lang="en-US" altLang="zh-TW" sz="3200" b="0" i="0" u="none" strike="noStrike" cap="none" normalizeH="0" baseline="0" dirty="0" smtClean="0">
                          <a:ln>
                            <a:noFill/>
                          </a:ln>
                          <a:solidFill>
                            <a:schemeClr val="tx1"/>
                          </a:solidFill>
                          <a:effectLst/>
                          <a:latin typeface="DFKai-SB" panose="03000509000000000000" pitchFamily="65" charset="-120"/>
                          <a:ea typeface="DFKai-SB" panose="03000509000000000000" pitchFamily="65" charset="-120"/>
                        </a:rPr>
                        <a:t>,</a:t>
                      </a:r>
                      <a:r>
                        <a:rPr kumimoji="1" lang="zh-TW" altLang="en-US" sz="3200" b="0" i="0" u="none" strike="noStrike" cap="none" normalizeH="0" baseline="0" dirty="0" smtClean="0">
                          <a:ln>
                            <a:noFill/>
                          </a:ln>
                          <a:solidFill>
                            <a:schemeClr val="tx1"/>
                          </a:solidFill>
                          <a:effectLst/>
                          <a:latin typeface="DFKai-SB" panose="03000509000000000000" pitchFamily="65" charset="-120"/>
                          <a:ea typeface="DFKai-SB" panose="03000509000000000000" pitchFamily="65" charset="-120"/>
                        </a:rPr>
                        <a:t>弟</a:t>
                      </a:r>
                      <a:r>
                        <a:rPr kumimoji="1" lang="zh-CN" altLang="en-US" sz="3200" b="0" i="0" u="none" strike="noStrike" cap="none" normalizeH="0" baseline="0" dirty="0" smtClean="0">
                          <a:ln>
                            <a:noFill/>
                          </a:ln>
                          <a:solidFill>
                            <a:schemeClr val="tx1"/>
                          </a:solidFill>
                          <a:effectLst/>
                          <a:latin typeface="DFKai-SB" panose="03000509000000000000" pitchFamily="65" charset="-120"/>
                          <a:ea typeface="DFKai-SB" panose="03000509000000000000" pitchFamily="65" charset="-120"/>
                        </a:rPr>
                        <a:t>電話</a:t>
                      </a:r>
                      <a:r>
                        <a:rPr kumimoji="1" lang="zh-TW" altLang="en-US" sz="3200" b="0" i="0" u="none" strike="noStrike" cap="none" normalizeH="0" baseline="0" dirty="0" smtClean="0">
                          <a:ln>
                            <a:noFill/>
                          </a:ln>
                          <a:solidFill>
                            <a:schemeClr val="tx1"/>
                          </a:solidFill>
                          <a:effectLst/>
                          <a:latin typeface="DFKai-SB" panose="03000509000000000000" pitchFamily="65" charset="-120"/>
                          <a:ea typeface="DFKai-SB" panose="03000509000000000000" pitchFamily="65" charset="-120"/>
                        </a:rPr>
                        <a:t>求姐幫忙</a:t>
                      </a:r>
                      <a:r>
                        <a:rPr kumimoji="1" lang="en-US" altLang="zh-TW" sz="3200" b="0" i="0" u="none" strike="noStrike" cap="none" normalizeH="0" baseline="0" dirty="0" smtClean="0">
                          <a:ln>
                            <a:noFill/>
                          </a:ln>
                          <a:solidFill>
                            <a:schemeClr val="tx1"/>
                          </a:solidFill>
                          <a:effectLst/>
                          <a:latin typeface="DFKai-SB" panose="03000509000000000000" pitchFamily="65" charset="-120"/>
                          <a:ea typeface="DFKai-SB" panose="03000509000000000000" pitchFamily="65" charset="-120"/>
                        </a:rPr>
                        <a:t>,</a:t>
                      </a:r>
                      <a:r>
                        <a:rPr kumimoji="1" lang="zh-TW" altLang="en-US" sz="3200" b="0" i="0" u="none" strike="noStrike" cap="none" normalizeH="0" baseline="0" dirty="0" smtClean="0">
                          <a:ln>
                            <a:noFill/>
                          </a:ln>
                          <a:solidFill>
                            <a:schemeClr val="tx1"/>
                          </a:solidFill>
                          <a:effectLst/>
                          <a:latin typeface="DFKai-SB" panose="03000509000000000000" pitchFamily="65" charset="-120"/>
                          <a:ea typeface="DFKai-SB" panose="03000509000000000000" pitchFamily="65" charset="-120"/>
                        </a:rPr>
                        <a:t>姐不同意</a:t>
                      </a:r>
                      <a:r>
                        <a:rPr kumimoji="1" lang="en-US" altLang="zh-TW" sz="3200" b="0" i="0" u="none" strike="noStrike" cap="none" normalizeH="0" baseline="0" dirty="0" smtClean="0">
                          <a:ln>
                            <a:noFill/>
                          </a:ln>
                          <a:solidFill>
                            <a:schemeClr val="tx1"/>
                          </a:solidFill>
                          <a:effectLst/>
                          <a:latin typeface="DFKai-SB" panose="03000509000000000000" pitchFamily="65" charset="-120"/>
                          <a:ea typeface="DFKai-SB" panose="03000509000000000000" pitchFamily="65" charset="-120"/>
                        </a:rPr>
                        <a:t>,</a:t>
                      </a:r>
                      <a:r>
                        <a:rPr kumimoji="1" lang="zh-TW" altLang="en-US" sz="3200" b="0" i="0" u="none" strike="noStrike" cap="none" normalizeH="0" baseline="0" dirty="0" smtClean="0">
                          <a:ln>
                            <a:noFill/>
                          </a:ln>
                          <a:solidFill>
                            <a:schemeClr val="tx1"/>
                          </a:solidFill>
                          <a:effectLst/>
                          <a:latin typeface="DFKai-SB" panose="03000509000000000000" pitchFamily="65" charset="-120"/>
                          <a:ea typeface="DFKai-SB" panose="03000509000000000000" pitchFamily="65" charset="-120"/>
                        </a:rPr>
                        <a:t>產生矛盾</a:t>
                      </a:r>
                      <a:r>
                        <a:rPr kumimoji="1" lang="en-US" altLang="zh-TW" sz="3200" b="0" i="0" u="none" strike="noStrike" cap="none" normalizeH="0" baseline="0" dirty="0" smtClean="0">
                          <a:ln>
                            <a:noFill/>
                          </a:ln>
                          <a:solidFill>
                            <a:schemeClr val="tx1"/>
                          </a:solidFill>
                          <a:effectLst/>
                          <a:latin typeface="DFKai-SB" panose="03000509000000000000" pitchFamily="65" charset="-120"/>
                          <a:ea typeface="DFKai-SB" panose="03000509000000000000" pitchFamily="65" charset="-120"/>
                        </a:rPr>
                        <a:t>..</a:t>
                      </a:r>
                    </a:p>
                    <a:p>
                      <a:pPr marL="533400" marR="0" lvl="0" indent="-533400" algn="l" defTabSz="914400" rtl="0" eaLnBrk="1" fontAlgn="base" latinLnBrk="0" hangingPunct="1">
                        <a:lnSpc>
                          <a:spcPct val="100000"/>
                        </a:lnSpc>
                        <a:spcBef>
                          <a:spcPct val="0"/>
                        </a:spcBef>
                        <a:spcAft>
                          <a:spcPct val="0"/>
                        </a:spcAft>
                        <a:buClrTx/>
                        <a:buSzTx/>
                        <a:buFontTx/>
                        <a:buNone/>
                        <a:tabLst/>
                      </a:pPr>
                      <a:r>
                        <a:rPr kumimoji="1" lang="zh-TW" altLang="en-US" sz="3200" b="0" i="0" u="none" strike="noStrike" cap="none" normalizeH="0" baseline="0" dirty="0" smtClean="0">
                          <a:ln>
                            <a:noFill/>
                          </a:ln>
                          <a:solidFill>
                            <a:schemeClr val="tx1"/>
                          </a:solidFill>
                          <a:effectLst/>
                          <a:latin typeface="DFKai-SB" panose="03000509000000000000" pitchFamily="65" charset="-120"/>
                          <a:ea typeface="DFKai-SB" panose="03000509000000000000" pitchFamily="65" charset="-120"/>
                        </a:rPr>
                        <a:t>結局：</a:t>
                      </a:r>
                      <a:r>
                        <a:rPr kumimoji="1" lang="en-US" altLang="zh-TW" sz="3200" b="0" i="0" u="none" strike="noStrike" cap="none" normalizeH="0" baseline="0" dirty="0" smtClean="0">
                          <a:ln>
                            <a:noFill/>
                          </a:ln>
                          <a:solidFill>
                            <a:schemeClr val="tx1"/>
                          </a:solidFill>
                          <a:effectLst/>
                          <a:latin typeface="DFKai-SB" panose="03000509000000000000" pitchFamily="65" charset="-120"/>
                          <a:ea typeface="DFKai-SB" panose="03000509000000000000" pitchFamily="65" charset="-120"/>
                        </a:rPr>
                        <a:t>(</a:t>
                      </a:r>
                      <a:r>
                        <a:rPr kumimoji="1" lang="zh-TW" altLang="en-US" sz="3200" b="0" i="0" u="none" strike="noStrike" cap="none" normalizeH="0" baseline="0" dirty="0" smtClean="0">
                          <a:ln>
                            <a:noFill/>
                          </a:ln>
                          <a:solidFill>
                            <a:schemeClr val="tx1"/>
                          </a:solidFill>
                          <a:effectLst/>
                          <a:latin typeface="DFKai-SB" panose="03000509000000000000" pitchFamily="65" charset="-120"/>
                          <a:ea typeface="DFKai-SB" panose="03000509000000000000" pitchFamily="65" charset="-120"/>
                        </a:rPr>
                        <a:t>自訂</a:t>
                      </a:r>
                      <a:r>
                        <a:rPr kumimoji="1" lang="en-US" altLang="zh-TW" sz="3200" b="0" i="0" u="none" strike="noStrike" cap="none" normalizeH="0" baseline="0" dirty="0" smtClean="0">
                          <a:ln>
                            <a:noFill/>
                          </a:ln>
                          <a:solidFill>
                            <a:schemeClr val="tx1"/>
                          </a:solidFill>
                          <a:effectLst/>
                          <a:latin typeface="DFKai-SB" panose="03000509000000000000" pitchFamily="65" charset="-120"/>
                          <a:ea typeface="DFKai-SB" panose="03000509000000000000" pitchFamily="65" charset="-120"/>
                        </a:rPr>
                        <a: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marL="533400" indent="-533400" eaLnBrk="0" hangingPunct="0">
                        <a:spcBef>
                          <a:spcPct val="20000"/>
                        </a:spcBef>
                        <a:buClr>
                          <a:schemeClr val="accent1"/>
                        </a:buClr>
                        <a:buSzPct val="100000"/>
                        <a:buFont typeface="Symbol" pitchFamily="18" charset="2"/>
                        <a:defRPr sz="2000">
                          <a:solidFill>
                            <a:schemeClr val="tx2"/>
                          </a:solidFill>
                          <a:latin typeface="Candara" pitchFamily="34" charset="0"/>
                          <a:ea typeface="標楷體" pitchFamily="65" charset="-120"/>
                        </a:defRPr>
                      </a:lvl1pPr>
                      <a:lvl2pPr marL="742950" indent="-285750" eaLnBrk="0" hangingPunct="0">
                        <a:spcBef>
                          <a:spcPct val="20000"/>
                        </a:spcBef>
                        <a:buClr>
                          <a:schemeClr val="accent1"/>
                        </a:buClr>
                        <a:buSzPct val="100000"/>
                        <a:buFont typeface="Symbol" pitchFamily="18" charset="2"/>
                        <a:defRPr sz="2000">
                          <a:solidFill>
                            <a:schemeClr val="tx2"/>
                          </a:solidFill>
                          <a:latin typeface="Candara" pitchFamily="34" charset="0"/>
                          <a:ea typeface="標楷體" pitchFamily="65" charset="-120"/>
                        </a:defRPr>
                      </a:lvl2pPr>
                      <a:lvl3pPr marL="1143000" indent="-228600" eaLnBrk="0" hangingPunct="0">
                        <a:spcBef>
                          <a:spcPct val="20000"/>
                        </a:spcBef>
                        <a:buClr>
                          <a:schemeClr val="accent1"/>
                        </a:buClr>
                        <a:buSzPct val="100000"/>
                        <a:buFont typeface="Symbol" pitchFamily="18" charset="2"/>
                        <a:defRPr>
                          <a:solidFill>
                            <a:schemeClr val="tx2"/>
                          </a:solidFill>
                          <a:latin typeface="Candara" pitchFamily="34" charset="0"/>
                          <a:ea typeface="標楷體" pitchFamily="65" charset="-120"/>
                        </a:defRPr>
                      </a:lvl3pPr>
                      <a:lvl4pPr marL="1600200" indent="-228600" eaLnBrk="0" hangingPunct="0">
                        <a:spcBef>
                          <a:spcPct val="20000"/>
                        </a:spcBef>
                        <a:buClr>
                          <a:schemeClr val="accent1"/>
                        </a:buClr>
                        <a:buSzPct val="100000"/>
                        <a:buFont typeface="Symbol" pitchFamily="18" charset="2"/>
                        <a:defRPr sz="1600">
                          <a:solidFill>
                            <a:schemeClr val="tx2"/>
                          </a:solidFill>
                          <a:latin typeface="Candara" pitchFamily="34" charset="0"/>
                          <a:ea typeface="標楷體" pitchFamily="65" charset="-120"/>
                        </a:defRPr>
                      </a:lvl4pPr>
                      <a:lvl5pPr marL="2057400" indent="-228600" eaLnBrk="0" hangingPunct="0">
                        <a:spcBef>
                          <a:spcPct val="20000"/>
                        </a:spcBef>
                        <a:buClr>
                          <a:schemeClr val="accent1"/>
                        </a:buClr>
                        <a:buSzPct val="100000"/>
                        <a:buFont typeface="Symbol" pitchFamily="18" charset="2"/>
                        <a:defRPr sz="1400">
                          <a:solidFill>
                            <a:schemeClr val="tx2"/>
                          </a:solidFill>
                          <a:latin typeface="Candara" pitchFamily="34" charset="0"/>
                          <a:ea typeface="標楷體" pitchFamily="65" charset="-120"/>
                        </a:defRPr>
                      </a:lvl5pPr>
                      <a:lvl6pPr marL="2514600" indent="-228600" eaLnBrk="0" fontAlgn="base" hangingPunct="0">
                        <a:spcBef>
                          <a:spcPct val="20000"/>
                        </a:spcBef>
                        <a:spcAft>
                          <a:spcPct val="0"/>
                        </a:spcAft>
                        <a:buClr>
                          <a:schemeClr val="accent1"/>
                        </a:buClr>
                        <a:buSzPct val="100000"/>
                        <a:buFont typeface="Symbol" pitchFamily="18" charset="2"/>
                        <a:defRPr sz="1400">
                          <a:solidFill>
                            <a:schemeClr val="tx2"/>
                          </a:solidFill>
                          <a:latin typeface="Candara" pitchFamily="34" charset="0"/>
                          <a:ea typeface="標楷體" pitchFamily="65" charset="-120"/>
                        </a:defRPr>
                      </a:lvl6pPr>
                      <a:lvl7pPr marL="2971800" indent="-228600" eaLnBrk="0" fontAlgn="base" hangingPunct="0">
                        <a:spcBef>
                          <a:spcPct val="20000"/>
                        </a:spcBef>
                        <a:spcAft>
                          <a:spcPct val="0"/>
                        </a:spcAft>
                        <a:buClr>
                          <a:schemeClr val="accent1"/>
                        </a:buClr>
                        <a:buSzPct val="100000"/>
                        <a:buFont typeface="Symbol" pitchFamily="18" charset="2"/>
                        <a:defRPr sz="1400">
                          <a:solidFill>
                            <a:schemeClr val="tx2"/>
                          </a:solidFill>
                          <a:latin typeface="Candara" pitchFamily="34" charset="0"/>
                          <a:ea typeface="標楷體" pitchFamily="65" charset="-120"/>
                        </a:defRPr>
                      </a:lvl7pPr>
                      <a:lvl8pPr marL="3429000" indent="-228600" eaLnBrk="0" fontAlgn="base" hangingPunct="0">
                        <a:spcBef>
                          <a:spcPct val="20000"/>
                        </a:spcBef>
                        <a:spcAft>
                          <a:spcPct val="0"/>
                        </a:spcAft>
                        <a:buClr>
                          <a:schemeClr val="accent1"/>
                        </a:buClr>
                        <a:buSzPct val="100000"/>
                        <a:buFont typeface="Symbol" pitchFamily="18" charset="2"/>
                        <a:defRPr sz="1400">
                          <a:solidFill>
                            <a:schemeClr val="tx2"/>
                          </a:solidFill>
                          <a:latin typeface="Candara" pitchFamily="34" charset="0"/>
                          <a:ea typeface="標楷體" pitchFamily="65" charset="-120"/>
                        </a:defRPr>
                      </a:lvl8pPr>
                      <a:lvl9pPr marL="3886200" indent="-228600" eaLnBrk="0" fontAlgn="base" hangingPunct="0">
                        <a:spcBef>
                          <a:spcPct val="20000"/>
                        </a:spcBef>
                        <a:spcAft>
                          <a:spcPct val="0"/>
                        </a:spcAft>
                        <a:buClr>
                          <a:schemeClr val="accent1"/>
                        </a:buClr>
                        <a:buSzPct val="100000"/>
                        <a:buFont typeface="Symbol" pitchFamily="18" charset="2"/>
                        <a:defRPr sz="1400">
                          <a:solidFill>
                            <a:schemeClr val="tx2"/>
                          </a:solidFill>
                          <a:latin typeface="Candara" pitchFamily="34" charset="0"/>
                          <a:ea typeface="標楷體" pitchFamily="65" charset="-120"/>
                        </a:defRPr>
                      </a:lvl9pPr>
                    </a:lstStyle>
                    <a:p>
                      <a:pPr marL="533400" marR="0" lvl="0" indent="-533400" algn="l" defTabSz="914400" rtl="0" eaLnBrk="1" fontAlgn="base" latinLnBrk="0" hangingPunct="1">
                        <a:lnSpc>
                          <a:spcPct val="100000"/>
                        </a:lnSpc>
                        <a:spcBef>
                          <a:spcPct val="0"/>
                        </a:spcBef>
                        <a:spcAft>
                          <a:spcPct val="0"/>
                        </a:spcAft>
                        <a:buClrTx/>
                        <a:buSzTx/>
                        <a:buFontTx/>
                        <a:buNone/>
                        <a:tabLst/>
                      </a:pPr>
                      <a:r>
                        <a:rPr kumimoji="1" lang="zh-TW" altLang="en-US" sz="2800" b="1" i="0" u="none" strike="noStrike" cap="none" normalizeH="0" baseline="0" dirty="0" smtClean="0">
                          <a:ln>
                            <a:noFill/>
                          </a:ln>
                          <a:solidFill>
                            <a:schemeClr val="tx1"/>
                          </a:solidFill>
                          <a:effectLst/>
                          <a:latin typeface="DFKai-SB" panose="03000509000000000000" pitchFamily="65" charset="-120"/>
                          <a:ea typeface="DFKai-SB" panose="03000509000000000000" pitchFamily="65" charset="-120"/>
                        </a:rPr>
                        <a:t>電話亭</a:t>
                      </a:r>
                    </a:p>
                    <a:p>
                      <a:pPr marL="533400" marR="0" lvl="0" indent="-533400" algn="l" defTabSz="914400" rtl="0" eaLnBrk="1" fontAlgn="base" latinLnBrk="0" hangingPunct="1">
                        <a:lnSpc>
                          <a:spcPct val="100000"/>
                        </a:lnSpc>
                        <a:spcBef>
                          <a:spcPct val="0"/>
                        </a:spcBef>
                        <a:spcAft>
                          <a:spcPct val="0"/>
                        </a:spcAft>
                        <a:buClrTx/>
                        <a:buSzTx/>
                        <a:buFontTx/>
                        <a:buNone/>
                        <a:tabLst/>
                      </a:pPr>
                      <a:r>
                        <a:rPr kumimoji="1" lang="zh-TW" altLang="en-US" sz="2800" b="1" i="0" u="none" strike="noStrike" cap="none" normalizeH="0" baseline="0" dirty="0" smtClean="0">
                          <a:ln>
                            <a:noFill/>
                          </a:ln>
                          <a:solidFill>
                            <a:schemeClr val="tx1"/>
                          </a:solidFill>
                          <a:effectLst/>
                          <a:latin typeface="DFKai-SB" panose="03000509000000000000" pitchFamily="65" charset="-120"/>
                          <a:ea typeface="DFKai-SB" panose="03000509000000000000" pitchFamily="65" charset="-120"/>
                        </a:rPr>
                        <a:t>餐廳</a:t>
                      </a:r>
                    </a:p>
                    <a:p>
                      <a:pPr marL="533400" marR="0" lvl="0" indent="-533400" algn="l" defTabSz="914400" rtl="0" eaLnBrk="1" fontAlgn="base" latinLnBrk="0" hangingPunct="1">
                        <a:lnSpc>
                          <a:spcPct val="100000"/>
                        </a:lnSpc>
                        <a:spcBef>
                          <a:spcPct val="0"/>
                        </a:spcBef>
                        <a:spcAft>
                          <a:spcPct val="0"/>
                        </a:spcAft>
                        <a:buClrTx/>
                        <a:buSzTx/>
                        <a:buFontTx/>
                        <a:buNone/>
                        <a:tabLst/>
                      </a:pPr>
                      <a:r>
                        <a:rPr kumimoji="1" lang="zh-TW" altLang="en-US" sz="2800" b="1" i="0" u="none" strike="noStrike" cap="none" normalizeH="0" baseline="0" dirty="0" smtClean="0">
                          <a:ln>
                            <a:noFill/>
                          </a:ln>
                          <a:solidFill>
                            <a:schemeClr val="tx1"/>
                          </a:solidFill>
                          <a:effectLst/>
                          <a:latin typeface="DFKai-SB" panose="03000509000000000000" pitchFamily="65" charset="-120"/>
                          <a:ea typeface="DFKai-SB" panose="03000509000000000000" pitchFamily="65" charset="-120"/>
                        </a:rPr>
                        <a:t>車站</a:t>
                      </a:r>
                    </a:p>
                    <a:p>
                      <a:pPr marL="533400" marR="0" lvl="0" indent="-533400" algn="l" defTabSz="914400" rtl="0" eaLnBrk="1" fontAlgn="base" latinLnBrk="0" hangingPunct="1">
                        <a:lnSpc>
                          <a:spcPct val="100000"/>
                        </a:lnSpc>
                        <a:spcBef>
                          <a:spcPct val="0"/>
                        </a:spcBef>
                        <a:spcAft>
                          <a:spcPct val="0"/>
                        </a:spcAft>
                        <a:buClrTx/>
                        <a:buSzTx/>
                        <a:buFontTx/>
                        <a:buNone/>
                        <a:tabLst/>
                      </a:pPr>
                      <a:r>
                        <a:rPr kumimoji="1" lang="zh-TW" altLang="en-US" sz="2800" b="1" i="0" u="none" strike="noStrike" cap="none" normalizeH="0" baseline="0" dirty="0" smtClean="0">
                          <a:ln>
                            <a:noFill/>
                          </a:ln>
                          <a:solidFill>
                            <a:schemeClr val="tx1"/>
                          </a:solidFill>
                          <a:effectLst/>
                          <a:latin typeface="DFKai-SB" panose="03000509000000000000" pitchFamily="65" charset="-120"/>
                          <a:ea typeface="DFKai-SB" panose="03000509000000000000" pitchFamily="65" charset="-120"/>
                        </a:rPr>
                        <a:t>圖書館</a:t>
                      </a:r>
                    </a:p>
                    <a:p>
                      <a:pPr marL="533400" marR="0" lvl="0" indent="-533400" algn="l" defTabSz="914400" rtl="0" eaLnBrk="1" fontAlgn="base" latinLnBrk="0" hangingPunct="1">
                        <a:lnSpc>
                          <a:spcPct val="100000"/>
                        </a:lnSpc>
                        <a:spcBef>
                          <a:spcPct val="0"/>
                        </a:spcBef>
                        <a:spcAft>
                          <a:spcPct val="0"/>
                        </a:spcAft>
                        <a:buClrTx/>
                        <a:buSzTx/>
                        <a:buFontTx/>
                        <a:buNone/>
                        <a:tabLst/>
                      </a:pPr>
                      <a:r>
                        <a:rPr kumimoji="1" lang="zh-TW" altLang="en-US" sz="2800" b="1" i="0" u="none" strike="noStrike" cap="none" normalizeH="0" baseline="0" dirty="0" smtClean="0">
                          <a:ln>
                            <a:noFill/>
                          </a:ln>
                          <a:solidFill>
                            <a:schemeClr val="tx1"/>
                          </a:solidFill>
                          <a:effectLst/>
                          <a:latin typeface="DFKai-SB" panose="03000509000000000000" pitchFamily="65" charset="-120"/>
                          <a:ea typeface="DFKai-SB" panose="03000509000000000000" pitchFamily="65" charset="-120"/>
                        </a:rPr>
                        <a:t>電影院外</a:t>
                      </a:r>
                    </a:p>
                    <a:p>
                      <a:pPr marL="533400" marR="0" lvl="0" indent="-533400" algn="l" defTabSz="914400" rtl="0" eaLnBrk="1" fontAlgn="base" latinLnBrk="0" hangingPunct="1">
                        <a:lnSpc>
                          <a:spcPct val="100000"/>
                        </a:lnSpc>
                        <a:spcBef>
                          <a:spcPct val="0"/>
                        </a:spcBef>
                        <a:spcAft>
                          <a:spcPct val="0"/>
                        </a:spcAft>
                        <a:buClrTx/>
                        <a:buSzTx/>
                        <a:buFontTx/>
                        <a:buNone/>
                        <a:tabLst/>
                      </a:pPr>
                      <a:r>
                        <a:rPr kumimoji="1" lang="zh-TW" altLang="en-US" sz="2800" b="1" i="0" u="none" strike="noStrike" cap="none" normalizeH="0" baseline="0" dirty="0" smtClean="0">
                          <a:ln>
                            <a:noFill/>
                          </a:ln>
                          <a:solidFill>
                            <a:schemeClr val="tx1"/>
                          </a:solidFill>
                          <a:effectLst/>
                          <a:latin typeface="DFKai-SB" panose="03000509000000000000" pitchFamily="65" charset="-120"/>
                          <a:ea typeface="DFKai-SB" panose="03000509000000000000" pitchFamily="65" charset="-120"/>
                        </a:rPr>
                        <a:t>咖啡店</a:t>
                      </a:r>
                    </a:p>
                    <a:p>
                      <a:pPr marL="533400" marR="0" lvl="0" indent="-533400" algn="l" defTabSz="914400" rtl="0" eaLnBrk="1" fontAlgn="base" latinLnBrk="0" hangingPunct="1">
                        <a:lnSpc>
                          <a:spcPct val="100000"/>
                        </a:lnSpc>
                        <a:spcBef>
                          <a:spcPct val="0"/>
                        </a:spcBef>
                        <a:spcAft>
                          <a:spcPct val="0"/>
                        </a:spcAft>
                        <a:buClrTx/>
                        <a:buSzTx/>
                        <a:buFontTx/>
                        <a:buNone/>
                        <a:tabLst/>
                      </a:pPr>
                      <a:endParaRPr kumimoji="1" lang="zh-TW" altLang="en-US" sz="2800" b="1" i="0" u="none" strike="noStrike" cap="none" normalizeH="0" baseline="0" dirty="0" smtClean="0">
                        <a:ln>
                          <a:noFill/>
                        </a:ln>
                        <a:solidFill>
                          <a:schemeClr val="tx1"/>
                        </a:solidFill>
                        <a:effectLst/>
                        <a:latin typeface="DFKai-SB" panose="03000509000000000000" pitchFamily="65" charset="-120"/>
                        <a:ea typeface="DFKai-SB" panose="03000509000000000000" pitchFamily="65" charset="-120"/>
                      </a:endParaRPr>
                    </a:p>
                    <a:p>
                      <a:pPr marL="533400" marR="0" lvl="0" indent="-533400" algn="l" defTabSz="914400" rtl="0" eaLnBrk="1" fontAlgn="base" latinLnBrk="0" hangingPunct="1">
                        <a:lnSpc>
                          <a:spcPct val="100000"/>
                        </a:lnSpc>
                        <a:spcBef>
                          <a:spcPct val="0"/>
                        </a:spcBef>
                        <a:spcAft>
                          <a:spcPct val="0"/>
                        </a:spcAft>
                        <a:buClrTx/>
                        <a:buSzTx/>
                        <a:buFontTx/>
                        <a:buNone/>
                        <a:tabLst/>
                      </a:pPr>
                      <a:r>
                        <a:rPr kumimoji="1" lang="en-US" altLang="zh-TW" sz="3600" b="1" i="0" u="none" strike="noStrike" cap="none" normalizeH="0" baseline="0" dirty="0" smtClean="0">
                          <a:ln>
                            <a:noFill/>
                          </a:ln>
                          <a:solidFill>
                            <a:srgbClr val="FF00FF"/>
                          </a:solidFill>
                          <a:effectLst/>
                          <a:latin typeface="DFKai-SB" panose="03000509000000000000" pitchFamily="65" charset="-120"/>
                          <a:ea typeface="DFKai-SB" panose="03000509000000000000" pitchFamily="65" charset="-120"/>
                        </a:rPr>
                        <a:t>(</a:t>
                      </a:r>
                      <a:r>
                        <a:rPr kumimoji="1" lang="zh-TW" altLang="en-US" sz="3600" b="1" i="0" u="none" strike="noStrike" cap="none" normalizeH="0" baseline="0" dirty="0" smtClean="0">
                          <a:ln>
                            <a:noFill/>
                          </a:ln>
                          <a:solidFill>
                            <a:srgbClr val="FF00FF"/>
                          </a:solidFill>
                          <a:effectLst/>
                          <a:latin typeface="DFKai-SB" panose="03000509000000000000" pitchFamily="65" charset="-120"/>
                          <a:ea typeface="DFKai-SB" panose="03000509000000000000" pitchFamily="65" charset="-120"/>
                        </a:rPr>
                        <a:t>準備５分鐘後</a:t>
                      </a:r>
                      <a:r>
                        <a:rPr kumimoji="1" lang="zh-TW" altLang="en-US" sz="3600" b="1" i="0" u="none" strike="noStrike" cap="none" normalizeH="0" baseline="0" dirty="0" smtClean="0">
                          <a:ln>
                            <a:noFill/>
                          </a:ln>
                          <a:solidFill>
                            <a:srgbClr val="FF00FF"/>
                          </a:solidFill>
                          <a:effectLst/>
                          <a:latin typeface="DFKai-SB" panose="03000509000000000000" pitchFamily="65" charset="-120"/>
                          <a:ea typeface="DFKai-SB" panose="03000509000000000000" pitchFamily="65" charset="-120"/>
                        </a:rPr>
                        <a:t>演</a:t>
                      </a:r>
                      <a:r>
                        <a:rPr kumimoji="1" lang="zh-CN" altLang="en-US" sz="3600" b="1" i="0" u="none" strike="noStrike" cap="none" normalizeH="0" baseline="0" dirty="0" smtClean="0">
                          <a:ln>
                            <a:noFill/>
                          </a:ln>
                          <a:solidFill>
                            <a:srgbClr val="FF00FF"/>
                          </a:solidFill>
                          <a:effectLst/>
                          <a:latin typeface="DFKai-SB" panose="03000509000000000000" pitchFamily="65" charset="-120"/>
                          <a:ea typeface="DFKai-SB" panose="03000509000000000000" pitchFamily="65" charset="-120"/>
                        </a:rPr>
                        <a:t>繹</a:t>
                      </a:r>
                      <a:r>
                        <a:rPr kumimoji="1" lang="en-US" altLang="zh-TW" sz="3600" b="1" i="0" u="none" strike="noStrike" cap="none" normalizeH="0" baseline="0" dirty="0" smtClean="0">
                          <a:ln>
                            <a:noFill/>
                          </a:ln>
                          <a:solidFill>
                            <a:srgbClr val="FF00FF"/>
                          </a:solidFill>
                          <a:effectLst/>
                          <a:latin typeface="DFKai-SB" panose="03000509000000000000" pitchFamily="65" charset="-120"/>
                          <a:ea typeface="DFKai-SB" panose="03000509000000000000" pitchFamily="65" charset="-120"/>
                        </a:rPr>
                        <a:t>)</a:t>
                      </a:r>
                      <a:endParaRPr kumimoji="1" lang="en-US" altLang="zh-TW" sz="3600" b="1" i="0" u="none" strike="noStrike" cap="none" normalizeH="0" baseline="0" dirty="0" smtClean="0">
                        <a:ln>
                          <a:noFill/>
                        </a:ln>
                        <a:solidFill>
                          <a:srgbClr val="FF00FF"/>
                        </a:solidFill>
                        <a:effectLst/>
                        <a:latin typeface="DFKai-SB" panose="03000509000000000000" pitchFamily="65" charset="-120"/>
                        <a:ea typeface="DFKai-SB" panose="03000509000000000000" pitchFamily="65" charset="-12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2" name="Slide Number Placeholder 1"/>
          <p:cNvSpPr>
            <a:spLocks noGrp="1"/>
          </p:cNvSpPr>
          <p:nvPr>
            <p:ph type="sldNum" sz="quarter" idx="12"/>
          </p:nvPr>
        </p:nvSpPr>
        <p:spPr/>
        <p:txBody>
          <a:bodyPr/>
          <a:lstStyle/>
          <a:p>
            <a:pPr>
              <a:defRPr/>
            </a:pPr>
            <a:fld id="{89FAD549-D50F-46ED-AC34-671F036B85DA}" type="slidenum">
              <a:rPr lang="en-US" altLang="zh-TW" smtClean="0"/>
              <a:pPr>
                <a:defRPr/>
              </a:pPr>
              <a:t>109</a:t>
            </a:fld>
            <a:endParaRPr lang="en-US" altLang="zh-TW" dirty="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標題 1"/>
          <p:cNvSpPr>
            <a:spLocks noGrp="1"/>
          </p:cNvSpPr>
          <p:nvPr>
            <p:ph type="title"/>
          </p:nvPr>
        </p:nvSpPr>
        <p:spPr>
          <a:xfrm>
            <a:off x="179388" y="338138"/>
            <a:ext cx="8713787" cy="1252537"/>
          </a:xfrm>
        </p:spPr>
        <p:txBody>
          <a:bodyPr/>
          <a:lstStyle/>
          <a:p>
            <a:pPr eaLnBrk="1" hangingPunct="1">
              <a:defRPr/>
            </a:pPr>
            <a:r>
              <a:rPr lang="zh-TW" altLang="en-US" sz="6600" b="1" dirty="0" smtClean="0">
                <a:solidFill>
                  <a:srgbClr val="FF0000"/>
                </a:solidFill>
                <a:effectLst>
                  <a:outerShdw blurRad="38100" dist="38100" dir="2700000" algn="tl">
                    <a:srgbClr val="C0C0C0"/>
                  </a:outerShdw>
                </a:effectLst>
                <a:latin typeface="DFKai-SB" panose="03000509000000000000" pitchFamily="65" charset="-120"/>
                <a:ea typeface="DFKai-SB" panose="03000509000000000000" pitchFamily="65" charset="-120"/>
              </a:rPr>
              <a:t>語言表達的外部技巧</a:t>
            </a:r>
            <a:endParaRPr lang="zh-HK" altLang="en-US" sz="6600" dirty="0">
              <a:solidFill>
                <a:srgbClr val="FF0000"/>
              </a:solidFill>
              <a:latin typeface="DFKai-SB" panose="03000509000000000000" pitchFamily="65" charset="-120"/>
              <a:ea typeface="DFKai-SB" panose="03000509000000000000" pitchFamily="65" charset="-120"/>
            </a:endParaRPr>
          </a:p>
        </p:txBody>
      </p:sp>
      <p:sp>
        <p:nvSpPr>
          <p:cNvPr id="25603" name="內容版面配置區 2"/>
          <p:cNvSpPr>
            <a:spLocks noGrp="1"/>
          </p:cNvSpPr>
          <p:nvPr>
            <p:ph idx="1"/>
          </p:nvPr>
        </p:nvSpPr>
        <p:spPr>
          <a:xfrm>
            <a:off x="250825" y="1844675"/>
            <a:ext cx="8785225" cy="4464050"/>
          </a:xfrm>
        </p:spPr>
        <p:txBody>
          <a:bodyPr/>
          <a:lstStyle/>
          <a:p>
            <a:pPr marL="0" indent="0" eaLnBrk="1" hangingPunct="1">
              <a:spcBef>
                <a:spcPct val="50000"/>
              </a:spcBef>
              <a:buFont typeface="Wingdings 2" pitchFamily="18" charset="2"/>
              <a:buNone/>
            </a:pPr>
            <a:r>
              <a:rPr lang="en-US" altLang="zh-TW" sz="4000" smtClean="0">
                <a:latin typeface="DFKai-SB" panose="03000509000000000000" pitchFamily="65" charset="-120"/>
                <a:ea typeface="DFKai-SB" panose="03000509000000000000" pitchFamily="65" charset="-120"/>
              </a:rPr>
              <a:t>‧</a:t>
            </a:r>
            <a:r>
              <a:rPr lang="zh-TW" altLang="en-US" sz="4400" b="1" smtClean="0">
                <a:latin typeface="DFKai-SB" panose="03000509000000000000" pitchFamily="65" charset="-120"/>
                <a:ea typeface="DFKai-SB" panose="03000509000000000000" pitchFamily="65" charset="-120"/>
              </a:rPr>
              <a:t>聲音要洪亮持久</a:t>
            </a:r>
          </a:p>
          <a:p>
            <a:pPr marL="0" indent="0" eaLnBrk="1" hangingPunct="1">
              <a:spcBef>
                <a:spcPct val="50000"/>
              </a:spcBef>
              <a:buFont typeface="Wingdings 2" pitchFamily="18" charset="2"/>
              <a:buNone/>
            </a:pPr>
            <a:r>
              <a:rPr lang="en-US" altLang="zh-TW" sz="4400" b="1" smtClean="0">
                <a:latin typeface="DFKai-SB" panose="03000509000000000000" pitchFamily="65" charset="-120"/>
                <a:ea typeface="DFKai-SB" panose="03000509000000000000" pitchFamily="65" charset="-120"/>
              </a:rPr>
              <a:t>‧</a:t>
            </a:r>
            <a:r>
              <a:rPr lang="zh-TW" altLang="en-US" sz="4400" b="1" smtClean="0">
                <a:latin typeface="DFKai-SB" panose="03000509000000000000" pitchFamily="65" charset="-120"/>
                <a:ea typeface="DFKai-SB" panose="03000509000000000000" pitchFamily="65" charset="-120"/>
              </a:rPr>
              <a:t>口齒要清楚、吐字要歸音</a:t>
            </a:r>
          </a:p>
          <a:p>
            <a:pPr marL="0" indent="0" eaLnBrk="1" hangingPunct="1">
              <a:spcBef>
                <a:spcPct val="50000"/>
              </a:spcBef>
              <a:buFont typeface="Wingdings 2" pitchFamily="18" charset="2"/>
              <a:buNone/>
            </a:pPr>
            <a:r>
              <a:rPr lang="en-US" altLang="zh-TW" sz="4400" b="1" smtClean="0">
                <a:latin typeface="DFKai-SB" panose="03000509000000000000" pitchFamily="65" charset="-120"/>
                <a:ea typeface="DFKai-SB" panose="03000509000000000000" pitchFamily="65" charset="-120"/>
              </a:rPr>
              <a:t>‧</a:t>
            </a:r>
            <a:r>
              <a:rPr lang="zh-TW" altLang="en-US" sz="4400" b="1" smtClean="0">
                <a:latin typeface="DFKai-SB" panose="03000509000000000000" pitchFamily="65" charset="-120"/>
                <a:ea typeface="DFKai-SB" panose="03000509000000000000" pitchFamily="65" charset="-120"/>
              </a:rPr>
              <a:t>重音、停頓、節奏、語調</a:t>
            </a:r>
          </a:p>
          <a:p>
            <a:pPr marL="0" indent="0" eaLnBrk="1" hangingPunct="1">
              <a:spcBef>
                <a:spcPct val="50000"/>
              </a:spcBef>
              <a:buFont typeface="Wingdings 2" pitchFamily="18" charset="2"/>
              <a:buNone/>
            </a:pPr>
            <a:r>
              <a:rPr lang="en-US" altLang="zh-TW" sz="4400" b="1" smtClean="0">
                <a:latin typeface="DFKai-SB" panose="03000509000000000000" pitchFamily="65" charset="-120"/>
                <a:ea typeface="DFKai-SB" panose="03000509000000000000" pitchFamily="65" charset="-120"/>
              </a:rPr>
              <a:t>‧</a:t>
            </a:r>
            <a:r>
              <a:rPr lang="zh-TW" altLang="en-US" sz="4400" b="1" smtClean="0">
                <a:latin typeface="DFKai-SB" panose="03000509000000000000" pitchFamily="65" charset="-120"/>
                <a:ea typeface="DFKai-SB" panose="03000509000000000000" pitchFamily="65" charset="-120"/>
              </a:rPr>
              <a:t>表情和動作</a:t>
            </a:r>
          </a:p>
          <a:p>
            <a:pPr marL="0" indent="0" eaLnBrk="1" hangingPunct="1">
              <a:buFont typeface="Wingdings 2" pitchFamily="18" charset="2"/>
              <a:buNone/>
            </a:pPr>
            <a:endParaRPr lang="zh-HK" altLang="en-US" smtClean="0">
              <a:latin typeface="DFKai-SB" panose="03000509000000000000" pitchFamily="65" charset="-120"/>
              <a:ea typeface="DFKai-SB" panose="03000509000000000000" pitchFamily="65" charset="-120"/>
            </a:endParaRPr>
          </a:p>
        </p:txBody>
      </p:sp>
      <p:sp>
        <p:nvSpPr>
          <p:cNvPr id="3" name="Slide Number Placeholder 2"/>
          <p:cNvSpPr>
            <a:spLocks noGrp="1"/>
          </p:cNvSpPr>
          <p:nvPr>
            <p:ph type="sldNum" sz="quarter" idx="12"/>
          </p:nvPr>
        </p:nvSpPr>
        <p:spPr/>
        <p:txBody>
          <a:bodyPr/>
          <a:lstStyle/>
          <a:p>
            <a:pPr>
              <a:defRPr/>
            </a:pPr>
            <a:fld id="{AF37850B-8163-4A23-9DA0-891FF8300DB4}" type="slidenum">
              <a:rPr lang="zh-HK" altLang="en-US" smtClean="0"/>
              <a:pPr>
                <a:defRPr/>
              </a:pPr>
              <a:t>11</a:t>
            </a:fld>
            <a:endParaRPr lang="zh-HK" altLang="en-US"/>
          </a:p>
        </p:txBody>
      </p:sp>
    </p:spTree>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8306" name="Rectangle 2"/>
          <p:cNvSpPr>
            <a:spLocks noGrp="1" noRot="1" noChangeArrowheads="1"/>
          </p:cNvSpPr>
          <p:nvPr>
            <p:ph type="title"/>
          </p:nvPr>
        </p:nvSpPr>
        <p:spPr>
          <a:xfrm>
            <a:off x="250825" y="260350"/>
            <a:ext cx="8540750" cy="1143000"/>
          </a:xfrm>
        </p:spPr>
        <p:txBody>
          <a:bodyPr>
            <a:normAutofit fontScale="90000"/>
          </a:bodyPr>
          <a:lstStyle/>
          <a:p>
            <a:pPr eaLnBrk="1" hangingPunct="1">
              <a:defRPr/>
            </a:pPr>
            <a:r>
              <a:rPr lang="zh-TW" altLang="en-US" sz="7200" b="1" dirty="0" smtClean="0">
                <a:solidFill>
                  <a:srgbClr val="FD2C27"/>
                </a:solidFill>
                <a:effectLst>
                  <a:outerShdw blurRad="38100" dist="38100" dir="2700000" algn="tl">
                    <a:srgbClr val="000000">
                      <a:alpha val="43137"/>
                    </a:srgbClr>
                  </a:outerShdw>
                </a:effectLst>
                <a:latin typeface="DFKai-SB" panose="03000509000000000000" pitchFamily="65" charset="-120"/>
                <a:ea typeface="DFKai-SB" panose="03000509000000000000" pitchFamily="65" charset="-120"/>
              </a:rPr>
              <a:t>分組活動</a:t>
            </a:r>
            <a:endParaRPr lang="zh-TW" altLang="en-US" sz="7200" b="1" dirty="0" smtClean="0">
              <a:effectLst>
                <a:outerShdw blurRad="38100" dist="38100" dir="2700000" algn="tl">
                  <a:srgbClr val="000000">
                    <a:alpha val="43137"/>
                  </a:srgbClr>
                </a:outerShdw>
              </a:effectLst>
              <a:latin typeface="DFKai-SB" panose="03000509000000000000" pitchFamily="65" charset="-120"/>
              <a:ea typeface="DFKai-SB" panose="03000509000000000000" pitchFamily="65" charset="-120"/>
            </a:endParaRPr>
          </a:p>
        </p:txBody>
      </p:sp>
      <p:sp>
        <p:nvSpPr>
          <p:cNvPr id="27651" name="Rectangle 3"/>
          <p:cNvSpPr>
            <a:spLocks noGrp="1" noRot="1" noChangeArrowheads="1"/>
          </p:cNvSpPr>
          <p:nvPr>
            <p:ph idx="1"/>
          </p:nvPr>
        </p:nvSpPr>
        <p:spPr>
          <a:xfrm>
            <a:off x="179512" y="2133600"/>
            <a:ext cx="8784976" cy="4391025"/>
          </a:xfrm>
        </p:spPr>
        <p:txBody>
          <a:bodyPr/>
          <a:lstStyle/>
          <a:p>
            <a:pPr eaLnBrk="1" hangingPunct="1">
              <a:defRPr/>
            </a:pPr>
            <a:r>
              <a:rPr lang="zh-TW" altLang="en-US" sz="3600" dirty="0" smtClean="0">
                <a:latin typeface="DFKai-SB" panose="03000509000000000000" pitchFamily="65" charset="-120"/>
                <a:ea typeface="DFKai-SB" panose="03000509000000000000" pitchFamily="65" charset="-120"/>
              </a:rPr>
              <a:t>選定下列</a:t>
            </a:r>
            <a:r>
              <a:rPr lang="zh-CN" altLang="en-US" sz="3600" dirty="0" smtClean="0">
                <a:latin typeface="DFKai-SB" panose="03000509000000000000" pitchFamily="65" charset="-120"/>
                <a:ea typeface="DFKai-SB" panose="03000509000000000000" pitchFamily="65" charset="-120"/>
              </a:rPr>
              <a:t>故事</a:t>
            </a:r>
            <a:r>
              <a:rPr lang="zh-TW" altLang="en-US" sz="3600" dirty="0" smtClean="0">
                <a:latin typeface="DFKai-SB" panose="03000509000000000000" pitchFamily="65" charset="-120"/>
                <a:ea typeface="DFKai-SB" panose="03000509000000000000" pitchFamily="65" charset="-120"/>
              </a:rPr>
              <a:t>，分組討論設計簡單的戲劇片段，選出角色，設計對話或獨白演繹：</a:t>
            </a:r>
            <a:r>
              <a:rPr lang="en-US" altLang="zh-TW" sz="3600" b="1" dirty="0" smtClean="0">
                <a:latin typeface="DFKai-SB" panose="03000509000000000000" pitchFamily="65" charset="-120"/>
                <a:ea typeface="DFKai-SB" panose="03000509000000000000" pitchFamily="65" charset="-120"/>
              </a:rPr>
              <a:t>1.</a:t>
            </a:r>
            <a:r>
              <a:rPr lang="zh-TW" altLang="en-US" sz="3600" b="1" dirty="0" smtClean="0">
                <a:solidFill>
                  <a:srgbClr val="FF0000"/>
                </a:solidFill>
                <a:latin typeface="DFKai-SB" panose="03000509000000000000" pitchFamily="65" charset="-120"/>
                <a:ea typeface="DFKai-SB" panose="03000509000000000000" pitchFamily="65" charset="-120"/>
              </a:rPr>
              <a:t>嘴的</a:t>
            </a:r>
            <a:r>
              <a:rPr lang="zh-TW" altLang="en-US" sz="3600" b="1" dirty="0" smtClean="0">
                <a:solidFill>
                  <a:srgbClr val="FF0000"/>
                </a:solidFill>
                <a:latin typeface="DFKai-SB" panose="03000509000000000000" pitchFamily="65" charset="-120"/>
                <a:ea typeface="DFKai-SB" panose="03000509000000000000" pitchFamily="65" charset="-120"/>
              </a:rPr>
              <a:t>抗議</a:t>
            </a:r>
            <a:r>
              <a:rPr lang="zh-TW" altLang="en-US" sz="3600" b="1" dirty="0" smtClean="0">
                <a:latin typeface="DFKai-SB" panose="03000509000000000000" pitchFamily="65" charset="-120"/>
                <a:ea typeface="DFKai-SB" panose="03000509000000000000" pitchFamily="65" charset="-120"/>
              </a:rPr>
              <a:t> </a:t>
            </a:r>
            <a:r>
              <a:rPr lang="en-US" altLang="zh-TW" sz="3600" b="1" dirty="0" smtClean="0">
                <a:latin typeface="DFKai-SB" panose="03000509000000000000" pitchFamily="65" charset="-120"/>
                <a:ea typeface="DFKai-SB" panose="03000509000000000000" pitchFamily="65" charset="-120"/>
              </a:rPr>
              <a:t>2</a:t>
            </a:r>
            <a:r>
              <a:rPr lang="en-US" altLang="zh-TW" sz="3600" b="1" dirty="0" smtClean="0">
                <a:latin typeface="DFKai-SB" panose="03000509000000000000" pitchFamily="65" charset="-120"/>
                <a:ea typeface="DFKai-SB" panose="03000509000000000000" pitchFamily="65" charset="-120"/>
              </a:rPr>
              <a:t>.</a:t>
            </a:r>
            <a:r>
              <a:rPr lang="zh-TW" altLang="zh-HK" sz="3600" b="1" dirty="0" smtClean="0">
                <a:latin typeface="DFKai-SB" panose="03000509000000000000" pitchFamily="65" charset="-120"/>
                <a:ea typeface="DFKai-SB" panose="03000509000000000000" pitchFamily="65" charset="-120"/>
              </a:rPr>
              <a:t>守望相助</a:t>
            </a:r>
            <a:r>
              <a:rPr lang="en-US" altLang="zh-TW" sz="3600" b="1" dirty="0" smtClean="0">
                <a:latin typeface="DFKai-SB" panose="03000509000000000000" pitchFamily="65" charset="-120"/>
                <a:ea typeface="DFKai-SB" panose="03000509000000000000" pitchFamily="65" charset="-120"/>
              </a:rPr>
              <a:t> </a:t>
            </a:r>
            <a:r>
              <a:rPr lang="en-US" altLang="zh-CN" sz="3600" b="1" dirty="0" smtClean="0">
                <a:latin typeface="DFKai-SB" panose="03000509000000000000" pitchFamily="65" charset="-120"/>
                <a:ea typeface="DFKai-SB" panose="03000509000000000000" pitchFamily="65" charset="-120"/>
                <a:cs typeface="华文楷体"/>
              </a:rPr>
              <a:t>3</a:t>
            </a:r>
            <a:r>
              <a:rPr lang="en-US" altLang="zh-CN" sz="3600" b="1" dirty="0" smtClean="0">
                <a:latin typeface="DFKai-SB" panose="03000509000000000000" pitchFamily="65" charset="-120"/>
                <a:ea typeface="DFKai-SB" panose="03000509000000000000" pitchFamily="65" charset="-120"/>
                <a:cs typeface="华文楷体"/>
              </a:rPr>
              <a:t>.</a:t>
            </a:r>
            <a:r>
              <a:rPr lang="zh-TW" altLang="en-US" sz="3600" b="1" dirty="0" smtClean="0">
                <a:latin typeface="DFKai-SB" panose="03000509000000000000" pitchFamily="65" charset="-120"/>
                <a:ea typeface="DFKai-SB" panose="03000509000000000000" pitchFamily="65" charset="-120"/>
              </a:rPr>
              <a:t>愚公移山</a:t>
            </a:r>
            <a:endParaRPr lang="en-US" altLang="zh-TW" sz="3600" b="1" dirty="0" smtClean="0">
              <a:latin typeface="DFKai-SB" panose="03000509000000000000" pitchFamily="65" charset="-120"/>
              <a:ea typeface="DFKai-SB" panose="03000509000000000000" pitchFamily="65" charset="-120"/>
            </a:endParaRPr>
          </a:p>
          <a:p>
            <a:pPr eaLnBrk="1" hangingPunct="1">
              <a:defRPr/>
            </a:pPr>
            <a:r>
              <a:rPr lang="zh-TW" altLang="en-US" sz="3600" dirty="0" smtClean="0">
                <a:latin typeface="DFKai-SB" panose="03000509000000000000" pitchFamily="65" charset="-120"/>
                <a:ea typeface="DFKai-SB" panose="03000509000000000000" pitchFamily="65" charset="-120"/>
              </a:rPr>
              <a:t>角色扮演後，可再引導</a:t>
            </a:r>
            <a:r>
              <a:rPr lang="zh-CN" altLang="en-US" sz="3600" dirty="0" smtClean="0">
                <a:latin typeface="DFKai-SB" panose="03000509000000000000" pitchFamily="65" charset="-120"/>
                <a:ea typeface="DFKai-SB" panose="03000509000000000000" pitchFamily="65" charset="-120"/>
              </a:rPr>
              <a:t>大家</a:t>
            </a:r>
            <a:r>
              <a:rPr lang="zh-TW" altLang="en-US" sz="3600" dirty="0" smtClean="0">
                <a:latin typeface="DFKai-SB" panose="03000509000000000000" pitchFamily="65" charset="-120"/>
                <a:ea typeface="DFKai-SB" panose="03000509000000000000" pitchFamily="65" charset="-120"/>
              </a:rPr>
              <a:t>認識當中的人物，再討論及評賞</a:t>
            </a:r>
            <a:r>
              <a:rPr lang="zh-CN" altLang="en-US" sz="3600" dirty="0" smtClean="0">
                <a:latin typeface="DFKai-SB" panose="03000509000000000000" pitchFamily="65" charset="-120"/>
                <a:ea typeface="DFKai-SB" panose="03000509000000000000" pitchFamily="65" charset="-120"/>
              </a:rPr>
              <a:t>各位</a:t>
            </a:r>
            <a:r>
              <a:rPr lang="zh-TW" altLang="en-US" sz="3600" dirty="0" smtClean="0">
                <a:latin typeface="DFKai-SB" panose="03000509000000000000" pitchFamily="65" charset="-120"/>
                <a:ea typeface="DFKai-SB" panose="03000509000000000000" pitchFamily="65" charset="-120"/>
              </a:rPr>
              <a:t>的表現。</a:t>
            </a:r>
          </a:p>
          <a:p>
            <a:pPr>
              <a:defRPr/>
            </a:pPr>
            <a:r>
              <a:rPr lang="en-US" altLang="zh-TW" sz="3600" b="1" dirty="0" smtClean="0">
                <a:solidFill>
                  <a:srgbClr val="FF00FF"/>
                </a:solidFill>
                <a:effectLst>
                  <a:outerShdw blurRad="38100" dist="38100" dir="2700000" algn="tl">
                    <a:srgbClr val="C0C0C0"/>
                  </a:outerShdw>
                </a:effectLst>
                <a:latin typeface="DFKai-SB" panose="03000509000000000000" pitchFamily="65" charset="-120"/>
                <a:ea typeface="DFKai-SB" panose="03000509000000000000" pitchFamily="65" charset="-120"/>
              </a:rPr>
              <a:t>(15</a:t>
            </a:r>
            <a:r>
              <a:rPr lang="zh-TW" altLang="en-US" sz="3600" b="1" dirty="0" smtClean="0">
                <a:solidFill>
                  <a:srgbClr val="FF00FF"/>
                </a:solidFill>
                <a:effectLst>
                  <a:outerShdw blurRad="38100" dist="38100" dir="2700000" algn="tl">
                    <a:srgbClr val="C0C0C0"/>
                  </a:outerShdw>
                </a:effectLst>
                <a:latin typeface="DFKai-SB" panose="03000509000000000000" pitchFamily="65" charset="-120"/>
                <a:ea typeface="DFKai-SB" panose="03000509000000000000" pitchFamily="65" charset="-120"/>
              </a:rPr>
              <a:t>分鐘準備每組</a:t>
            </a:r>
            <a:r>
              <a:rPr lang="en-US" altLang="zh-TW" sz="3600" b="1" dirty="0" smtClean="0">
                <a:solidFill>
                  <a:srgbClr val="FF00FF"/>
                </a:solidFill>
                <a:effectLst>
                  <a:outerShdw blurRad="38100" dist="38100" dir="2700000" algn="tl">
                    <a:srgbClr val="C0C0C0"/>
                  </a:outerShdw>
                </a:effectLst>
                <a:latin typeface="DFKai-SB" panose="03000509000000000000" pitchFamily="65" charset="-120"/>
                <a:ea typeface="DFKai-SB" panose="03000509000000000000" pitchFamily="65" charset="-120"/>
              </a:rPr>
              <a:t>10</a:t>
            </a:r>
            <a:r>
              <a:rPr lang="zh-TW" altLang="en-US" sz="3600" b="1" dirty="0" smtClean="0">
                <a:solidFill>
                  <a:srgbClr val="FF00FF"/>
                </a:solidFill>
                <a:effectLst>
                  <a:outerShdw blurRad="38100" dist="38100" dir="2700000" algn="tl">
                    <a:srgbClr val="C0C0C0"/>
                  </a:outerShdw>
                </a:effectLst>
                <a:latin typeface="DFKai-SB" panose="03000509000000000000" pitchFamily="65" charset="-120"/>
                <a:ea typeface="DFKai-SB" panose="03000509000000000000" pitchFamily="65" charset="-120"/>
              </a:rPr>
              <a:t>分鐘</a:t>
            </a:r>
            <a:r>
              <a:rPr lang="zh-TW" altLang="en-US" sz="3600" b="1" dirty="0" smtClean="0">
                <a:solidFill>
                  <a:srgbClr val="FF00FF"/>
                </a:solidFill>
                <a:effectLst>
                  <a:outerShdw blurRad="38100" dist="38100" dir="2700000" algn="tl">
                    <a:srgbClr val="C0C0C0"/>
                  </a:outerShdw>
                </a:effectLst>
                <a:latin typeface="DFKai-SB" panose="03000509000000000000" pitchFamily="65" charset="-120"/>
                <a:ea typeface="DFKai-SB" panose="03000509000000000000" pitchFamily="65" charset="-120"/>
              </a:rPr>
              <a:t>演</a:t>
            </a:r>
            <a:r>
              <a:rPr kumimoji="1" lang="zh-CN" altLang="en-US" sz="3600" b="1" dirty="0">
                <a:solidFill>
                  <a:srgbClr val="FF00FF"/>
                </a:solidFill>
                <a:latin typeface="DFKai-SB" panose="03000509000000000000" pitchFamily="65" charset="-120"/>
                <a:ea typeface="DFKai-SB" panose="03000509000000000000" pitchFamily="65" charset="-120"/>
              </a:rPr>
              <a:t>繹</a:t>
            </a:r>
            <a:r>
              <a:rPr lang="en-US" altLang="zh-TW" sz="3600" b="1" dirty="0" smtClean="0">
                <a:solidFill>
                  <a:srgbClr val="FF00FF"/>
                </a:solidFill>
                <a:effectLst>
                  <a:outerShdw blurRad="38100" dist="38100" dir="2700000" algn="tl">
                    <a:srgbClr val="C0C0C0"/>
                  </a:outerShdw>
                </a:effectLst>
                <a:latin typeface="DFKai-SB" panose="03000509000000000000" pitchFamily="65" charset="-120"/>
                <a:ea typeface="DFKai-SB" panose="03000509000000000000" pitchFamily="65" charset="-120"/>
              </a:rPr>
              <a:t>)</a:t>
            </a:r>
            <a:endParaRPr lang="en-US" altLang="zh-TW" sz="3600" b="1" dirty="0" smtClean="0">
              <a:solidFill>
                <a:srgbClr val="FF00FF"/>
              </a:solidFill>
              <a:effectLst>
                <a:outerShdw blurRad="38100" dist="38100" dir="2700000" algn="tl">
                  <a:srgbClr val="C0C0C0"/>
                </a:outerShdw>
              </a:effectLst>
              <a:latin typeface="DFKai-SB" panose="03000509000000000000" pitchFamily="65" charset="-120"/>
              <a:ea typeface="DFKai-SB" panose="03000509000000000000" pitchFamily="65" charset="-120"/>
            </a:endParaRPr>
          </a:p>
        </p:txBody>
      </p:sp>
      <p:sp>
        <p:nvSpPr>
          <p:cNvPr id="2" name="Slide Number Placeholder 1"/>
          <p:cNvSpPr>
            <a:spLocks noGrp="1"/>
          </p:cNvSpPr>
          <p:nvPr>
            <p:ph type="sldNum" sz="quarter" idx="12"/>
          </p:nvPr>
        </p:nvSpPr>
        <p:spPr/>
        <p:txBody>
          <a:bodyPr/>
          <a:lstStyle/>
          <a:p>
            <a:pPr>
              <a:defRPr/>
            </a:pPr>
            <a:fld id="{AF37850B-8163-4A23-9DA0-891FF8300DB4}" type="slidenum">
              <a:rPr lang="zh-HK" altLang="en-US" smtClean="0"/>
              <a:pPr>
                <a:defRPr/>
              </a:pPr>
              <a:t>110</a:t>
            </a:fld>
            <a:endParaRPr lang="zh-HK" altLang="en-US"/>
          </a:p>
        </p:txBody>
      </p:sp>
    </p:spTree>
  </p:cSld>
  <p:clrMapOvr>
    <a:masterClrMapping/>
  </p:clrMapOvr>
  <p:transition spd="slow"/>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3908" name="Rectangle 2"/>
          <p:cNvSpPr>
            <a:spLocks noGrp="1" noChangeArrowheads="1"/>
          </p:cNvSpPr>
          <p:nvPr>
            <p:ph type="title"/>
          </p:nvPr>
        </p:nvSpPr>
        <p:spPr>
          <a:xfrm>
            <a:off x="685800" y="0"/>
            <a:ext cx="7772400" cy="1066800"/>
          </a:xfrm>
        </p:spPr>
        <p:txBody>
          <a:bodyPr/>
          <a:lstStyle/>
          <a:p>
            <a:pPr eaLnBrk="1" hangingPunct="1">
              <a:defRPr/>
            </a:pPr>
            <a:r>
              <a:rPr lang="zh-TW" altLang="en-US" sz="6000" b="1" dirty="0" smtClean="0">
                <a:solidFill>
                  <a:srgbClr val="FF0000"/>
                </a:solidFill>
                <a:effectLst>
                  <a:outerShdw blurRad="38100" dist="38100" dir="2700000" algn="tl">
                    <a:srgbClr val="000000">
                      <a:alpha val="43137"/>
                    </a:srgbClr>
                  </a:outerShdw>
                </a:effectLst>
                <a:latin typeface="DFKai-SB" panose="03000509000000000000" pitchFamily="65" charset="-120"/>
                <a:ea typeface="DFKai-SB" panose="03000509000000000000" pitchFamily="65" charset="-120"/>
              </a:rPr>
              <a:t>嘴的抗議 </a:t>
            </a:r>
          </a:p>
        </p:txBody>
      </p:sp>
      <p:sp>
        <p:nvSpPr>
          <p:cNvPr id="130053" name="Rectangle 3"/>
          <p:cNvSpPr>
            <a:spLocks noGrp="1" noChangeArrowheads="1"/>
          </p:cNvSpPr>
          <p:nvPr>
            <p:ph idx="1"/>
          </p:nvPr>
        </p:nvSpPr>
        <p:spPr>
          <a:xfrm>
            <a:off x="107504" y="1197099"/>
            <a:ext cx="8928992" cy="5184229"/>
          </a:xfrm>
        </p:spPr>
        <p:txBody>
          <a:bodyPr>
            <a:noAutofit/>
          </a:bodyPr>
          <a:lstStyle/>
          <a:p>
            <a:pPr eaLnBrk="1" hangingPunct="1">
              <a:lnSpc>
                <a:spcPct val="90000"/>
              </a:lnSpc>
              <a:buFontTx/>
              <a:buNone/>
            </a:pPr>
            <a:r>
              <a:rPr lang="zh-TW" altLang="en-US" sz="2800" dirty="0" smtClean="0">
                <a:solidFill>
                  <a:srgbClr val="000000"/>
                </a:solidFill>
                <a:latin typeface="DFKai-SB" panose="03000509000000000000" pitchFamily="65" charset="-120"/>
                <a:ea typeface="DFKai-SB" panose="03000509000000000000" pitchFamily="65" charset="-120"/>
              </a:rPr>
              <a:t>        鼻子因為傷風堵住了，人只得用嘴來呼吸。</a:t>
            </a:r>
            <a:endParaRPr lang="zh-TW" altLang="en-US" sz="2800" dirty="0" smtClean="0">
              <a:latin typeface="DFKai-SB" panose="03000509000000000000" pitchFamily="65" charset="-120"/>
              <a:ea typeface="DFKai-SB" panose="03000509000000000000" pitchFamily="65" charset="-120"/>
            </a:endParaRPr>
          </a:p>
          <a:p>
            <a:pPr eaLnBrk="1" hangingPunct="1">
              <a:lnSpc>
                <a:spcPct val="90000"/>
              </a:lnSpc>
              <a:buFontTx/>
              <a:buNone/>
            </a:pPr>
            <a:r>
              <a:rPr lang="zh-TW" altLang="en-US" sz="2800" dirty="0" smtClean="0">
                <a:solidFill>
                  <a:srgbClr val="000000"/>
                </a:solidFill>
                <a:latin typeface="DFKai-SB" panose="03000509000000000000" pitchFamily="65" charset="-120"/>
                <a:ea typeface="DFKai-SB" panose="03000509000000000000" pitchFamily="65" charset="-120"/>
              </a:rPr>
              <a:t>嘴</a:t>
            </a:r>
            <a:r>
              <a:rPr lang="zh-TW" altLang="en-US" sz="2800" dirty="0" smtClean="0">
                <a:solidFill>
                  <a:srgbClr val="000000"/>
                </a:solidFill>
                <a:latin typeface="DFKai-SB" panose="03000509000000000000" pitchFamily="65" charset="-120"/>
                <a:ea typeface="DFKai-SB" panose="03000509000000000000" pitchFamily="65" charset="-120"/>
              </a:rPr>
              <a:t>因此很不高興，嘟囔著說</a:t>
            </a:r>
            <a:r>
              <a:rPr lang="zh-TW" altLang="en-US" sz="2800" dirty="0" smtClean="0">
                <a:solidFill>
                  <a:srgbClr val="000000"/>
                </a:solidFill>
                <a:latin typeface="DFKai-SB" panose="03000509000000000000" pitchFamily="65" charset="-120"/>
                <a:ea typeface="DFKai-SB" panose="03000509000000000000" pitchFamily="65" charset="-120"/>
              </a:rPr>
              <a:t>：</a:t>
            </a:r>
            <a:r>
              <a:rPr lang="zh-CN" altLang="en-US" sz="2800" dirty="0" smtClean="0">
                <a:solidFill>
                  <a:srgbClr val="000000"/>
                </a:solidFill>
                <a:latin typeface="DFKai-SB" panose="03000509000000000000" pitchFamily="65" charset="-120"/>
                <a:ea typeface="DFKai-SB" panose="03000509000000000000" pitchFamily="65" charset="-120"/>
              </a:rPr>
              <a:t>「</a:t>
            </a:r>
            <a:r>
              <a:rPr lang="zh-TW" altLang="en-US" sz="2800" dirty="0" smtClean="0">
                <a:solidFill>
                  <a:srgbClr val="000000"/>
                </a:solidFill>
                <a:latin typeface="DFKai-SB" panose="03000509000000000000" pitchFamily="65" charset="-120"/>
                <a:ea typeface="DFKai-SB" panose="03000509000000000000" pitchFamily="65" charset="-120"/>
              </a:rPr>
              <a:t>我</a:t>
            </a:r>
            <a:r>
              <a:rPr lang="zh-TW" altLang="en-US" sz="2800" dirty="0" smtClean="0">
                <a:solidFill>
                  <a:srgbClr val="000000"/>
                </a:solidFill>
                <a:latin typeface="DFKai-SB" panose="03000509000000000000" pitchFamily="65" charset="-120"/>
                <a:ea typeface="DFKai-SB" panose="03000509000000000000" pitchFamily="65" charset="-120"/>
              </a:rPr>
              <a:t>總是最倒楣，甚</a:t>
            </a:r>
          </a:p>
          <a:p>
            <a:pPr eaLnBrk="1" hangingPunct="1">
              <a:lnSpc>
                <a:spcPct val="90000"/>
              </a:lnSpc>
              <a:buFontTx/>
              <a:buNone/>
            </a:pPr>
            <a:r>
              <a:rPr lang="zh-TW" altLang="en-US" sz="2800" dirty="0" smtClean="0">
                <a:solidFill>
                  <a:srgbClr val="000000"/>
                </a:solidFill>
                <a:latin typeface="DFKai-SB" panose="03000509000000000000" pitchFamily="65" charset="-120"/>
                <a:ea typeface="DFKai-SB" panose="03000509000000000000" pitchFamily="65" charset="-120"/>
              </a:rPr>
              <a:t>麼吃飯啦，喝水啦，哦，甚至於接吻，都要用到我。成</a:t>
            </a:r>
          </a:p>
          <a:p>
            <a:pPr eaLnBrk="1" hangingPunct="1">
              <a:lnSpc>
                <a:spcPct val="90000"/>
              </a:lnSpc>
              <a:buFontTx/>
              <a:buNone/>
            </a:pPr>
            <a:r>
              <a:rPr lang="zh-TW" altLang="en-US" sz="2800" dirty="0" smtClean="0">
                <a:solidFill>
                  <a:srgbClr val="000000"/>
                </a:solidFill>
                <a:latin typeface="DFKai-SB" panose="03000509000000000000" pitchFamily="65" charset="-120"/>
                <a:ea typeface="DFKai-SB" panose="03000509000000000000" pitchFamily="65" charset="-120"/>
              </a:rPr>
              <a:t>年累月一天到晚不給一點安靜，忙得我夠嗆。呼吸嘛，</a:t>
            </a:r>
          </a:p>
          <a:p>
            <a:pPr eaLnBrk="1" hangingPunct="1">
              <a:lnSpc>
                <a:spcPct val="90000"/>
              </a:lnSpc>
              <a:buFontTx/>
              <a:buNone/>
            </a:pPr>
            <a:r>
              <a:rPr lang="zh-TW" altLang="en-US" sz="2800" dirty="0" smtClean="0">
                <a:solidFill>
                  <a:srgbClr val="000000"/>
                </a:solidFill>
                <a:latin typeface="DFKai-SB" panose="03000509000000000000" pitchFamily="65" charset="-120"/>
                <a:ea typeface="DFKai-SB" panose="03000509000000000000" pitchFamily="65" charset="-120"/>
              </a:rPr>
              <a:t>本來是鼻子的工作，現在也攤到我頭上來了，好像我是</a:t>
            </a:r>
          </a:p>
          <a:p>
            <a:pPr eaLnBrk="1" hangingPunct="1">
              <a:lnSpc>
                <a:spcPct val="90000"/>
              </a:lnSpc>
              <a:buFontTx/>
              <a:buNone/>
            </a:pPr>
            <a:r>
              <a:rPr lang="zh-TW" altLang="en-US" sz="2800" dirty="0" smtClean="0">
                <a:solidFill>
                  <a:srgbClr val="000000"/>
                </a:solidFill>
                <a:latin typeface="DFKai-SB" panose="03000509000000000000" pitchFamily="65" charset="-120"/>
                <a:ea typeface="DFKai-SB" panose="03000509000000000000" pitchFamily="65" charset="-120"/>
              </a:rPr>
              <a:t>一匹該幹到死的驢</a:t>
            </a:r>
            <a:r>
              <a:rPr lang="zh-TW" altLang="en-US" sz="2800" dirty="0" smtClean="0">
                <a:solidFill>
                  <a:srgbClr val="000000"/>
                </a:solidFill>
                <a:latin typeface="DFKai-SB" panose="03000509000000000000" pitchFamily="65" charset="-120"/>
                <a:ea typeface="DFKai-SB" panose="03000509000000000000" pitchFamily="65" charset="-120"/>
              </a:rPr>
              <a:t>。</a:t>
            </a:r>
            <a:r>
              <a:rPr lang="zh-CN" altLang="en-US" sz="2800" dirty="0" smtClean="0">
                <a:solidFill>
                  <a:srgbClr val="000000"/>
                </a:solidFill>
                <a:latin typeface="DFKai-SB" panose="03000509000000000000" pitchFamily="65" charset="-120"/>
                <a:ea typeface="DFKai-SB" panose="03000509000000000000" pitchFamily="65" charset="-120"/>
              </a:rPr>
              <a:t>」</a:t>
            </a:r>
            <a:endParaRPr lang="zh-TW" altLang="en-US" sz="2800" dirty="0" smtClean="0">
              <a:latin typeface="DFKai-SB" panose="03000509000000000000" pitchFamily="65" charset="-120"/>
              <a:ea typeface="DFKai-SB" panose="03000509000000000000" pitchFamily="65" charset="-120"/>
            </a:endParaRPr>
          </a:p>
          <a:p>
            <a:pPr eaLnBrk="1" hangingPunct="1">
              <a:lnSpc>
                <a:spcPct val="90000"/>
              </a:lnSpc>
              <a:buFontTx/>
              <a:buNone/>
            </a:pPr>
            <a:r>
              <a:rPr lang="zh-CN" altLang="en-US" sz="2800" dirty="0" smtClean="0">
                <a:solidFill>
                  <a:srgbClr val="000000"/>
                </a:solidFill>
                <a:latin typeface="DFKai-SB" panose="03000509000000000000" pitchFamily="65" charset="-120"/>
                <a:ea typeface="DFKai-SB" panose="03000509000000000000" pitchFamily="65" charset="-120"/>
              </a:rPr>
              <a:t>「</a:t>
            </a:r>
            <a:r>
              <a:rPr lang="zh-TW" altLang="en-US" sz="2800" dirty="0" smtClean="0">
                <a:solidFill>
                  <a:srgbClr val="000000"/>
                </a:solidFill>
                <a:latin typeface="DFKai-SB" panose="03000509000000000000" pitchFamily="65" charset="-120"/>
                <a:ea typeface="DFKai-SB" panose="03000509000000000000" pitchFamily="65" charset="-120"/>
              </a:rPr>
              <a:t>嘴兄</a:t>
            </a:r>
            <a:r>
              <a:rPr lang="zh-CN" altLang="en-US" sz="2800" dirty="0" smtClean="0">
                <a:solidFill>
                  <a:srgbClr val="000000"/>
                </a:solidFill>
                <a:latin typeface="DFKai-SB" panose="03000509000000000000" pitchFamily="65" charset="-120"/>
                <a:ea typeface="DFKai-SB" panose="03000509000000000000" pitchFamily="65" charset="-120"/>
              </a:rPr>
              <a:t>」</a:t>
            </a:r>
            <a:r>
              <a:rPr lang="zh-TW" altLang="en-US" sz="2800" dirty="0" smtClean="0">
                <a:solidFill>
                  <a:srgbClr val="000000"/>
                </a:solidFill>
                <a:latin typeface="DFKai-SB" panose="03000509000000000000" pitchFamily="65" charset="-120"/>
                <a:ea typeface="DFKai-SB" panose="03000509000000000000" pitchFamily="65" charset="-120"/>
              </a:rPr>
              <a:t>，鼻子</a:t>
            </a:r>
            <a:r>
              <a:rPr lang="zh-TW" altLang="en-US" sz="2800" dirty="0" smtClean="0">
                <a:solidFill>
                  <a:srgbClr val="000000"/>
                </a:solidFill>
                <a:latin typeface="DFKai-SB" panose="03000509000000000000" pitchFamily="65" charset="-120"/>
                <a:ea typeface="DFKai-SB" panose="03000509000000000000" pitchFamily="65" charset="-120"/>
              </a:rPr>
              <a:t>抱歉地說</a:t>
            </a:r>
            <a:r>
              <a:rPr lang="zh-TW" altLang="en-US" sz="2800" dirty="0" smtClean="0">
                <a:solidFill>
                  <a:srgbClr val="000000"/>
                </a:solidFill>
                <a:latin typeface="DFKai-SB" panose="03000509000000000000" pitchFamily="65" charset="-120"/>
                <a:ea typeface="DFKai-SB" panose="03000509000000000000" pitchFamily="65" charset="-120"/>
              </a:rPr>
              <a:t>，</a:t>
            </a:r>
            <a:r>
              <a:rPr lang="zh-CN" altLang="en-US" sz="2800" dirty="0" smtClean="0">
                <a:solidFill>
                  <a:srgbClr val="000000"/>
                </a:solidFill>
                <a:latin typeface="DFKai-SB" panose="03000509000000000000" pitchFamily="65" charset="-120"/>
                <a:ea typeface="DFKai-SB" panose="03000509000000000000" pitchFamily="65" charset="-120"/>
              </a:rPr>
              <a:t>「</a:t>
            </a:r>
            <a:r>
              <a:rPr lang="zh-TW" altLang="en-US" sz="2800" dirty="0" smtClean="0">
                <a:solidFill>
                  <a:srgbClr val="000000"/>
                </a:solidFill>
                <a:latin typeface="DFKai-SB" panose="03000509000000000000" pitchFamily="65" charset="-120"/>
                <a:ea typeface="DFKai-SB" panose="03000509000000000000" pitchFamily="65" charset="-120"/>
              </a:rPr>
              <a:t>這</a:t>
            </a:r>
            <a:r>
              <a:rPr lang="zh-TW" altLang="en-US" sz="2800" dirty="0" smtClean="0">
                <a:solidFill>
                  <a:srgbClr val="000000"/>
                </a:solidFill>
                <a:latin typeface="DFKai-SB" panose="03000509000000000000" pitchFamily="65" charset="-120"/>
                <a:ea typeface="DFKai-SB" panose="03000509000000000000" pitchFamily="65" charset="-120"/>
              </a:rPr>
              <a:t>實在出於不得已，請</a:t>
            </a:r>
            <a:r>
              <a:rPr lang="zh-TW" altLang="en-US" sz="2800" dirty="0" smtClean="0">
                <a:solidFill>
                  <a:srgbClr val="000000"/>
                </a:solidFill>
                <a:latin typeface="DFKai-SB" panose="03000509000000000000" pitchFamily="65" charset="-120"/>
                <a:ea typeface="DFKai-SB" panose="03000509000000000000" pitchFamily="65" charset="-120"/>
              </a:rPr>
              <a:t>暫且</a:t>
            </a:r>
            <a:r>
              <a:rPr lang="zh-TW" altLang="en-US" sz="2800" dirty="0" smtClean="0">
                <a:solidFill>
                  <a:srgbClr val="000000"/>
                </a:solidFill>
                <a:latin typeface="DFKai-SB" panose="03000509000000000000" pitchFamily="65" charset="-120"/>
                <a:ea typeface="DFKai-SB" panose="03000509000000000000" pitchFamily="65" charset="-120"/>
              </a:rPr>
              <a:t>幫一兩天忙</a:t>
            </a:r>
            <a:r>
              <a:rPr lang="zh-TW" altLang="en-US" sz="2800" dirty="0" smtClean="0">
                <a:solidFill>
                  <a:srgbClr val="000000"/>
                </a:solidFill>
                <a:latin typeface="DFKai-SB" panose="03000509000000000000" pitchFamily="65" charset="-120"/>
                <a:ea typeface="DFKai-SB" panose="03000509000000000000" pitchFamily="65" charset="-120"/>
              </a:rPr>
              <a:t>。</a:t>
            </a:r>
            <a:r>
              <a:rPr lang="zh-CN" altLang="en-US" sz="2800" dirty="0" smtClean="0">
                <a:solidFill>
                  <a:srgbClr val="000000"/>
                </a:solidFill>
                <a:latin typeface="DFKai-SB" panose="03000509000000000000" pitchFamily="65" charset="-120"/>
                <a:ea typeface="DFKai-SB" panose="03000509000000000000" pitchFamily="65" charset="-120"/>
              </a:rPr>
              <a:t>」「</a:t>
            </a:r>
            <a:r>
              <a:rPr lang="zh-TW" altLang="en-US" sz="2800" dirty="0" smtClean="0">
                <a:solidFill>
                  <a:srgbClr val="000000"/>
                </a:solidFill>
                <a:latin typeface="DFKai-SB" panose="03000509000000000000" pitchFamily="65" charset="-120"/>
                <a:ea typeface="DFKai-SB" panose="03000509000000000000" pitchFamily="65" charset="-120"/>
              </a:rPr>
              <a:t>住嘴！</a:t>
            </a:r>
            <a:r>
              <a:rPr lang="zh-CN" altLang="en-US" sz="2800" dirty="0" smtClean="0">
                <a:solidFill>
                  <a:srgbClr val="000000"/>
                </a:solidFill>
                <a:latin typeface="DFKai-SB" panose="03000509000000000000" pitchFamily="65" charset="-120"/>
                <a:ea typeface="DFKai-SB" panose="03000509000000000000" pitchFamily="65" charset="-120"/>
              </a:rPr>
              <a:t>」</a:t>
            </a:r>
            <a:r>
              <a:rPr lang="zh-TW" altLang="en-US" sz="2800" dirty="0" smtClean="0">
                <a:solidFill>
                  <a:srgbClr val="000000"/>
                </a:solidFill>
                <a:latin typeface="DFKai-SB" panose="03000509000000000000" pitchFamily="65" charset="-120"/>
                <a:ea typeface="DFKai-SB" panose="03000509000000000000" pitchFamily="65" charset="-120"/>
              </a:rPr>
              <a:t>嘴</a:t>
            </a:r>
            <a:r>
              <a:rPr lang="zh-TW" altLang="en-US" sz="2800" dirty="0" smtClean="0">
                <a:solidFill>
                  <a:srgbClr val="000000"/>
                </a:solidFill>
                <a:latin typeface="DFKai-SB" panose="03000509000000000000" pitchFamily="65" charset="-120"/>
                <a:ea typeface="DFKai-SB" panose="03000509000000000000" pitchFamily="65" charset="-120"/>
              </a:rPr>
              <a:t>咆哮起來</a:t>
            </a:r>
            <a:r>
              <a:rPr lang="zh-TW" altLang="en-US" sz="2800" dirty="0" smtClean="0">
                <a:solidFill>
                  <a:srgbClr val="000000"/>
                </a:solidFill>
                <a:latin typeface="DFKai-SB" panose="03000509000000000000" pitchFamily="65" charset="-120"/>
                <a:ea typeface="DFKai-SB" panose="03000509000000000000" pitchFamily="65" charset="-120"/>
              </a:rPr>
              <a:t>，</a:t>
            </a:r>
            <a:r>
              <a:rPr lang="zh-CN" altLang="en-US" sz="2800" dirty="0" smtClean="0">
                <a:solidFill>
                  <a:srgbClr val="000000"/>
                </a:solidFill>
                <a:latin typeface="DFKai-SB" panose="03000509000000000000" pitchFamily="65" charset="-120"/>
                <a:ea typeface="DFKai-SB" panose="03000509000000000000" pitchFamily="65" charset="-120"/>
              </a:rPr>
              <a:t>「</a:t>
            </a:r>
            <a:r>
              <a:rPr lang="zh-TW" altLang="en-US" sz="2800" dirty="0" smtClean="0">
                <a:solidFill>
                  <a:srgbClr val="000000"/>
                </a:solidFill>
                <a:latin typeface="DFKai-SB" panose="03000509000000000000" pitchFamily="65" charset="-120"/>
                <a:ea typeface="DFKai-SB" panose="03000509000000000000" pitchFamily="65" charset="-120"/>
              </a:rPr>
              <a:t>懶惰</a:t>
            </a:r>
            <a:r>
              <a:rPr lang="zh-TW" altLang="en-US" sz="2800" dirty="0" smtClean="0">
                <a:solidFill>
                  <a:srgbClr val="000000"/>
                </a:solidFill>
                <a:latin typeface="DFKai-SB" panose="03000509000000000000" pitchFamily="65" charset="-120"/>
                <a:ea typeface="DFKai-SB" panose="03000509000000000000" pitchFamily="65" charset="-120"/>
              </a:rPr>
              <a:t>的</a:t>
            </a:r>
            <a:r>
              <a:rPr lang="zh-TW" altLang="en-US" sz="2800" dirty="0" smtClean="0">
                <a:solidFill>
                  <a:srgbClr val="000000"/>
                </a:solidFill>
                <a:latin typeface="DFKai-SB" panose="03000509000000000000" pitchFamily="65" charset="-120"/>
                <a:ea typeface="DFKai-SB" panose="03000509000000000000" pitchFamily="65" charset="-120"/>
              </a:rPr>
              <a:t>東西，你</a:t>
            </a:r>
            <a:r>
              <a:rPr lang="zh-TW" altLang="en-US" sz="2800" dirty="0" smtClean="0">
                <a:solidFill>
                  <a:srgbClr val="000000"/>
                </a:solidFill>
                <a:latin typeface="DFKai-SB" panose="03000509000000000000" pitchFamily="65" charset="-120"/>
                <a:ea typeface="DFKai-SB" panose="03000509000000000000" pitchFamily="65" charset="-120"/>
              </a:rPr>
              <a:t>以為我是</a:t>
            </a:r>
            <a:r>
              <a:rPr lang="zh-TW" altLang="en-US" sz="2800" dirty="0" smtClean="0">
                <a:solidFill>
                  <a:srgbClr val="000000"/>
                </a:solidFill>
                <a:latin typeface="DFKai-SB" panose="03000509000000000000" pitchFamily="65" charset="-120"/>
                <a:ea typeface="DFKai-SB" panose="03000509000000000000" pitchFamily="65" charset="-120"/>
              </a:rPr>
              <a:t>傻瓜</a:t>
            </a:r>
            <a:r>
              <a:rPr lang="zh-TW" altLang="en-US" sz="2800" dirty="0" smtClean="0">
                <a:solidFill>
                  <a:srgbClr val="000000"/>
                </a:solidFill>
                <a:latin typeface="DFKai-SB" panose="03000509000000000000" pitchFamily="65" charset="-120"/>
                <a:ea typeface="DFKai-SB" panose="03000509000000000000" pitchFamily="65" charset="-120"/>
              </a:rPr>
              <a:t>嗎？我不會以實際行動來抗議嗎？你等著吧</a:t>
            </a:r>
            <a:r>
              <a:rPr lang="zh-TW" altLang="en-US" sz="2800" dirty="0" smtClean="0">
                <a:solidFill>
                  <a:srgbClr val="000000"/>
                </a:solidFill>
                <a:latin typeface="DFKai-SB" panose="03000509000000000000" pitchFamily="65" charset="-120"/>
                <a:ea typeface="DFKai-SB" panose="03000509000000000000" pitchFamily="65" charset="-120"/>
              </a:rPr>
              <a:t>！</a:t>
            </a:r>
            <a:r>
              <a:rPr lang="zh-CN" altLang="en-US" sz="2800" dirty="0" smtClean="0">
                <a:solidFill>
                  <a:srgbClr val="000000"/>
                </a:solidFill>
                <a:latin typeface="DFKai-SB" panose="03000509000000000000" pitchFamily="65" charset="-120"/>
                <a:ea typeface="DFKai-SB" panose="03000509000000000000" pitchFamily="65" charset="-120"/>
              </a:rPr>
              <a:t>」</a:t>
            </a:r>
            <a:endParaRPr lang="zh-TW" altLang="en-US" sz="2800" dirty="0" smtClean="0">
              <a:latin typeface="DFKai-SB" panose="03000509000000000000" pitchFamily="65" charset="-120"/>
              <a:ea typeface="DFKai-SB" panose="03000509000000000000" pitchFamily="65" charset="-120"/>
            </a:endParaRPr>
          </a:p>
          <a:p>
            <a:pPr eaLnBrk="1" hangingPunct="1">
              <a:lnSpc>
                <a:spcPct val="90000"/>
              </a:lnSpc>
              <a:buFontTx/>
              <a:buNone/>
            </a:pPr>
            <a:r>
              <a:rPr lang="zh-TW" altLang="en-US" sz="2800" dirty="0" smtClean="0">
                <a:solidFill>
                  <a:srgbClr val="000000"/>
                </a:solidFill>
                <a:latin typeface="DFKai-SB" panose="03000509000000000000" pitchFamily="65" charset="-120"/>
                <a:ea typeface="DFKai-SB" panose="03000509000000000000" pitchFamily="65" charset="-120"/>
              </a:rPr>
              <a:t>嘴巴緊緊閉住雙唇，人頓時無法呼吸，就痛苦地憋死了。</a:t>
            </a:r>
            <a:r>
              <a:rPr lang="zh-TW" altLang="en-US" sz="2800" dirty="0" smtClean="0">
                <a:latin typeface="DFKai-SB" panose="03000509000000000000" pitchFamily="65" charset="-120"/>
                <a:ea typeface="DFKai-SB" panose="03000509000000000000" pitchFamily="65" charset="-120"/>
              </a:rPr>
              <a:t> </a:t>
            </a:r>
          </a:p>
        </p:txBody>
      </p:sp>
      <p:sp>
        <p:nvSpPr>
          <p:cNvPr id="6" name="投影片編號版面配置區 5"/>
          <p:cNvSpPr>
            <a:spLocks noGrp="1"/>
          </p:cNvSpPr>
          <p:nvPr>
            <p:ph type="sldNum" sz="quarter" idx="12"/>
          </p:nvPr>
        </p:nvSpPr>
        <p:spPr/>
        <p:txBody>
          <a:bodyPr/>
          <a:lstStyle/>
          <a:p>
            <a:pPr>
              <a:defRPr/>
            </a:pPr>
            <a:fld id="{69707F11-CF71-4AC1-BB48-87A529D94E34}" type="slidenum">
              <a:rPr lang="zh-TW" altLang="en-US">
                <a:latin typeface="DFKai-SB" panose="03000509000000000000" pitchFamily="65" charset="-120"/>
                <a:ea typeface="DFKai-SB" panose="03000509000000000000" pitchFamily="65" charset="-120"/>
              </a:rPr>
              <a:pPr>
                <a:defRPr/>
              </a:pPr>
              <a:t>111</a:t>
            </a:fld>
            <a:endParaRPr lang="en-US" altLang="zh-TW" dirty="0">
              <a:latin typeface="DFKai-SB" panose="03000509000000000000" pitchFamily="65" charset="-120"/>
              <a:ea typeface="DFKai-SB" panose="03000509000000000000" pitchFamily="65" charset="-120"/>
            </a:endParaRPr>
          </a:p>
        </p:txBody>
      </p:sp>
    </p:spTree>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4930" name="標題 1"/>
          <p:cNvSpPr>
            <a:spLocks noGrp="1"/>
          </p:cNvSpPr>
          <p:nvPr>
            <p:ph type="title"/>
          </p:nvPr>
        </p:nvSpPr>
        <p:spPr/>
        <p:txBody>
          <a:bodyPr/>
          <a:lstStyle/>
          <a:p>
            <a:pPr>
              <a:defRPr/>
            </a:pPr>
            <a:r>
              <a:rPr lang="zh-TW" altLang="zh-HK" sz="6600" b="1" dirty="0" smtClean="0">
                <a:solidFill>
                  <a:srgbClr val="FF0000"/>
                </a:solidFill>
                <a:effectLst>
                  <a:outerShdw blurRad="38100" dist="38100" dir="2700000" algn="tl">
                    <a:srgbClr val="000000">
                      <a:alpha val="43137"/>
                    </a:srgbClr>
                  </a:outerShdw>
                </a:effectLst>
                <a:latin typeface="DFKai-SB" panose="03000509000000000000" pitchFamily="65" charset="-120"/>
                <a:ea typeface="DFKai-SB" panose="03000509000000000000" pitchFamily="65" charset="-120"/>
              </a:rPr>
              <a:t>守望相助</a:t>
            </a:r>
            <a:endParaRPr lang="zh-HK" altLang="en-US" sz="6600" dirty="0" smtClean="0">
              <a:solidFill>
                <a:srgbClr val="FF0000"/>
              </a:solidFill>
              <a:effectLst>
                <a:outerShdw blurRad="38100" dist="38100" dir="2700000" algn="tl">
                  <a:srgbClr val="000000">
                    <a:alpha val="43137"/>
                  </a:srgbClr>
                </a:outerShdw>
              </a:effectLst>
              <a:latin typeface="DFKai-SB" panose="03000509000000000000" pitchFamily="65" charset="-120"/>
              <a:ea typeface="DFKai-SB" panose="03000509000000000000" pitchFamily="65" charset="-120"/>
            </a:endParaRPr>
          </a:p>
        </p:txBody>
      </p:sp>
      <p:sp>
        <p:nvSpPr>
          <p:cNvPr id="131075" name="內容版面配置區 2"/>
          <p:cNvSpPr>
            <a:spLocks noGrp="1"/>
          </p:cNvSpPr>
          <p:nvPr>
            <p:ph idx="1"/>
          </p:nvPr>
        </p:nvSpPr>
        <p:spPr>
          <a:xfrm>
            <a:off x="107950" y="1557338"/>
            <a:ext cx="8785225" cy="5300662"/>
          </a:xfrm>
        </p:spPr>
        <p:txBody>
          <a:bodyPr/>
          <a:lstStyle/>
          <a:p>
            <a:r>
              <a:rPr lang="zh-TW" altLang="zh-HK" sz="3200" smtClean="0">
                <a:latin typeface="DFKai-SB" panose="03000509000000000000" pitchFamily="65" charset="-120"/>
                <a:ea typeface="DFKai-SB" panose="03000509000000000000" pitchFamily="65" charset="-120"/>
              </a:rPr>
              <a:t>一天小螞蟻在河邊兒喝水，一不小心掉到河裏。對面的小鳥看見了，趕緊把一片樹葉扔到河裏，小螞蟻爬到樹葉上，安全地遊到岸上。</a:t>
            </a:r>
          </a:p>
          <a:p>
            <a:r>
              <a:rPr lang="zh-TW" altLang="zh-HK" sz="3200" smtClean="0">
                <a:latin typeface="DFKai-SB" panose="03000509000000000000" pitchFamily="65" charset="-120"/>
                <a:ea typeface="DFKai-SB" panose="03000509000000000000" pitchFamily="65" charset="-120"/>
              </a:rPr>
              <a:t>幾天後，小鳥正在唱歌兒，一個獵人慢慢兒地舉起槍，要射殺小鳥，小螞蟻看見了，就悄悄地爬到獵人腳上，狠命地咬了一口。獵人癢得直跳，子彈射偏了，小鳥逃過了大難。</a:t>
            </a:r>
          </a:p>
          <a:p>
            <a:r>
              <a:rPr lang="zh-TW" altLang="zh-HK" sz="3200" smtClean="0">
                <a:latin typeface="DFKai-SB" panose="03000509000000000000" pitchFamily="65" charset="-120"/>
                <a:ea typeface="DFKai-SB" panose="03000509000000000000" pitchFamily="65" charset="-120"/>
              </a:rPr>
              <a:t>從此以後，就跟小螞蟻成了好朋友。</a:t>
            </a:r>
            <a:endParaRPr lang="zh-HK" altLang="en-US" sz="3200" smtClean="0">
              <a:latin typeface="DFKai-SB" panose="03000509000000000000" pitchFamily="65" charset="-120"/>
              <a:ea typeface="DFKai-SB" panose="03000509000000000000" pitchFamily="65" charset="-120"/>
            </a:endParaRPr>
          </a:p>
        </p:txBody>
      </p:sp>
      <p:sp>
        <p:nvSpPr>
          <p:cNvPr id="2" name="Slide Number Placeholder 1"/>
          <p:cNvSpPr>
            <a:spLocks noGrp="1"/>
          </p:cNvSpPr>
          <p:nvPr>
            <p:ph type="sldNum" sz="quarter" idx="12"/>
          </p:nvPr>
        </p:nvSpPr>
        <p:spPr/>
        <p:txBody>
          <a:bodyPr/>
          <a:lstStyle/>
          <a:p>
            <a:pPr>
              <a:defRPr/>
            </a:pPr>
            <a:fld id="{AF37850B-8163-4A23-9DA0-891FF8300DB4}" type="slidenum">
              <a:rPr lang="zh-HK" altLang="en-US" smtClean="0"/>
              <a:pPr>
                <a:defRPr/>
              </a:pPr>
              <a:t>112</a:t>
            </a:fld>
            <a:endParaRPr lang="zh-HK" altLang="en-US"/>
          </a:p>
        </p:txBody>
      </p:sp>
    </p:spTree>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5954" name="標題 5"/>
          <p:cNvSpPr>
            <a:spLocks noGrp="1"/>
          </p:cNvSpPr>
          <p:nvPr>
            <p:ph type="title"/>
          </p:nvPr>
        </p:nvSpPr>
        <p:spPr>
          <a:xfrm>
            <a:off x="457200" y="-242888"/>
            <a:ext cx="8229600" cy="1511301"/>
          </a:xfrm>
        </p:spPr>
        <p:txBody>
          <a:bodyPr/>
          <a:lstStyle/>
          <a:p>
            <a:pPr>
              <a:defRPr/>
            </a:pPr>
            <a:r>
              <a:rPr lang="zh-TW" altLang="zh-HK" sz="6000" b="1" dirty="0" smtClean="0">
                <a:solidFill>
                  <a:srgbClr val="FF0000"/>
                </a:solidFill>
                <a:effectLst>
                  <a:outerShdw blurRad="38100" dist="38100" dir="2700000" algn="tl">
                    <a:srgbClr val="000000">
                      <a:alpha val="43137"/>
                    </a:srgbClr>
                  </a:outerShdw>
                </a:effectLst>
                <a:latin typeface="DFKai-SB" panose="03000509000000000000" pitchFamily="65" charset="-120"/>
                <a:ea typeface="DFKai-SB" panose="03000509000000000000" pitchFamily="65" charset="-120"/>
              </a:rPr>
              <a:t>愚公移山</a:t>
            </a:r>
            <a:endParaRPr lang="zh-HK" altLang="en-US" sz="6000" dirty="0" smtClean="0">
              <a:solidFill>
                <a:srgbClr val="FF0000"/>
              </a:solidFill>
              <a:effectLst>
                <a:outerShdw blurRad="38100" dist="38100" dir="2700000" algn="tl">
                  <a:srgbClr val="000000">
                    <a:alpha val="43137"/>
                  </a:srgbClr>
                </a:outerShdw>
              </a:effectLst>
              <a:latin typeface="DFKai-SB" panose="03000509000000000000" pitchFamily="65" charset="-120"/>
              <a:ea typeface="DFKai-SB" panose="03000509000000000000" pitchFamily="65" charset="-120"/>
            </a:endParaRPr>
          </a:p>
        </p:txBody>
      </p:sp>
      <p:sp>
        <p:nvSpPr>
          <p:cNvPr id="132099" name="內容版面配置區 6"/>
          <p:cNvSpPr>
            <a:spLocks noGrp="1"/>
          </p:cNvSpPr>
          <p:nvPr>
            <p:ph idx="1"/>
          </p:nvPr>
        </p:nvSpPr>
        <p:spPr>
          <a:xfrm>
            <a:off x="179388" y="1196975"/>
            <a:ext cx="8713787" cy="5472113"/>
          </a:xfrm>
        </p:spPr>
        <p:txBody>
          <a:bodyPr>
            <a:normAutofit lnSpcReduction="10000"/>
          </a:bodyPr>
          <a:lstStyle/>
          <a:p>
            <a:pPr marL="0" indent="0">
              <a:buFont typeface="Symbol" pitchFamily="18" charset="2"/>
              <a:buNone/>
            </a:pPr>
            <a:r>
              <a:rPr lang="zh-TW" altLang="zh-HK" sz="3600" smtClean="0">
                <a:latin typeface="DFKai-SB" panose="03000509000000000000" pitchFamily="65" charset="-120"/>
                <a:ea typeface="DFKai-SB" panose="03000509000000000000" pitchFamily="65" charset="-120"/>
              </a:rPr>
              <a:t>愚公年近九十，家門前有兩座大山擋住了出路，於是他決心率領子孫三人挖掉這兩座山。有人笑他不自量力，他說：「我死了還有兒子，兒子死了還有孫子，子子孫孫是沒有窮盡的，而山卻不會增高，為甚麼挖不平呢？」那人無言以對。當山神和海神聽了之後，擔心他們最終會毀了山、填了海，便向天帝稟報。天帝被愚公的決心感動，便派人背走兩座山。自此，南北間就沒有阻礙交通的大山了。</a:t>
            </a:r>
            <a:endParaRPr lang="zh-HK" altLang="en-US" sz="3600" smtClean="0">
              <a:latin typeface="DFKai-SB" panose="03000509000000000000" pitchFamily="65" charset="-120"/>
              <a:ea typeface="DFKai-SB" panose="03000509000000000000" pitchFamily="65" charset="-120"/>
            </a:endParaRPr>
          </a:p>
        </p:txBody>
      </p:sp>
      <p:sp>
        <p:nvSpPr>
          <p:cNvPr id="2" name="Slide Number Placeholder 1"/>
          <p:cNvSpPr>
            <a:spLocks noGrp="1"/>
          </p:cNvSpPr>
          <p:nvPr>
            <p:ph type="sldNum" sz="quarter" idx="12"/>
          </p:nvPr>
        </p:nvSpPr>
        <p:spPr/>
        <p:txBody>
          <a:bodyPr/>
          <a:lstStyle/>
          <a:p>
            <a:pPr>
              <a:defRPr/>
            </a:pPr>
            <a:fld id="{AF37850B-8163-4A23-9DA0-891FF8300DB4}" type="slidenum">
              <a:rPr lang="zh-HK" altLang="en-US" smtClean="0"/>
              <a:pPr>
                <a:defRPr/>
              </a:pPr>
              <a:t>113</a:t>
            </a:fld>
            <a:endParaRPr lang="zh-HK" altLang="en-US"/>
          </a:p>
        </p:txBody>
      </p:sp>
    </p:spTree>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ctrTitle"/>
          </p:nvPr>
        </p:nvSpPr>
        <p:spPr>
          <a:xfrm>
            <a:off x="611560" y="1772816"/>
            <a:ext cx="7772400" cy="1470025"/>
          </a:xfrm>
        </p:spPr>
        <p:txBody>
          <a:bodyPr>
            <a:noAutofit/>
          </a:bodyPr>
          <a:lstStyle/>
          <a:p>
            <a:pPr algn="ctr"/>
            <a:r>
              <a:rPr lang="zh-CN" altLang="en-US" sz="5900" b="1" dirty="0" smtClean="0">
                <a:solidFill>
                  <a:schemeClr val="tx1"/>
                </a:solidFill>
                <a:effectLst/>
                <a:latin typeface="DFKai-SB" panose="03000509000000000000" pitchFamily="65" charset="-120"/>
                <a:ea typeface="DFKai-SB" panose="03000509000000000000" pitchFamily="65" charset="-120"/>
              </a:rPr>
              <a:t>專題培訓講座</a:t>
            </a:r>
            <a:r>
              <a:rPr lang="en-US" altLang="zh-CN" sz="5900" b="1" dirty="0" smtClean="0">
                <a:solidFill>
                  <a:schemeClr val="tx1"/>
                </a:solidFill>
                <a:effectLst/>
                <a:latin typeface="DFKai-SB" panose="03000509000000000000" pitchFamily="65" charset="-120"/>
                <a:ea typeface="DFKai-SB" panose="03000509000000000000" pitchFamily="65" charset="-120"/>
              </a:rPr>
              <a:t/>
            </a:r>
            <a:br>
              <a:rPr lang="en-US" altLang="zh-CN" sz="5900" b="1" dirty="0" smtClean="0">
                <a:solidFill>
                  <a:schemeClr val="tx1"/>
                </a:solidFill>
                <a:effectLst/>
                <a:latin typeface="DFKai-SB" panose="03000509000000000000" pitchFamily="65" charset="-120"/>
                <a:ea typeface="DFKai-SB" panose="03000509000000000000" pitchFamily="65" charset="-120"/>
              </a:rPr>
            </a:br>
            <a:r>
              <a:rPr lang="zh-TW" altLang="en-US" sz="5900" b="1" dirty="0">
                <a:solidFill>
                  <a:schemeClr val="tx1"/>
                </a:solidFill>
                <a:effectLst/>
                <a:latin typeface="DFKai-SB" panose="03000509000000000000" pitchFamily="65" charset="-120"/>
                <a:ea typeface="DFKai-SB" panose="03000509000000000000" pitchFamily="65" charset="-120"/>
              </a:rPr>
              <a:t>中國傳統戲劇</a:t>
            </a:r>
            <a:endParaRPr lang="en-US" sz="5900" b="1" dirty="0">
              <a:solidFill>
                <a:schemeClr val="tx1"/>
              </a:solidFill>
              <a:latin typeface="DFKai-SB" panose="03000509000000000000" pitchFamily="65" charset="-120"/>
              <a:ea typeface="DFKai-SB" panose="03000509000000000000" pitchFamily="65" charset="-120"/>
            </a:endParaRPr>
          </a:p>
        </p:txBody>
      </p:sp>
      <p:sp>
        <p:nvSpPr>
          <p:cNvPr id="3" name="Subtitle 2"/>
          <p:cNvSpPr>
            <a:spLocks noGrp="1"/>
          </p:cNvSpPr>
          <p:nvPr>
            <p:ph type="subTitle" idx="1"/>
          </p:nvPr>
        </p:nvSpPr>
        <p:spPr>
          <a:xfrm>
            <a:off x="1371600" y="3556002"/>
            <a:ext cx="6400800" cy="2105246"/>
          </a:xfrm>
        </p:spPr>
        <p:txBody>
          <a:bodyPr>
            <a:noAutofit/>
          </a:bodyPr>
          <a:lstStyle/>
          <a:p>
            <a:pPr algn="ctr"/>
            <a:r>
              <a:rPr lang="zh-CN" altLang="en-US" sz="5900" b="1" dirty="0" smtClean="0">
                <a:solidFill>
                  <a:schemeClr val="tx1"/>
                </a:solidFill>
                <a:latin typeface="DFKai-SB" panose="03000509000000000000" pitchFamily="65" charset="-120"/>
                <a:ea typeface="DFKai-SB" panose="03000509000000000000" pitchFamily="65" charset="-120"/>
              </a:rPr>
              <a:t>講者：</a:t>
            </a:r>
            <a:endParaRPr lang="en-US" altLang="zh-CN" sz="5900" b="1" dirty="0" smtClean="0">
              <a:solidFill>
                <a:schemeClr val="tx1"/>
              </a:solidFill>
              <a:latin typeface="DFKai-SB" panose="03000509000000000000" pitchFamily="65" charset="-120"/>
              <a:ea typeface="DFKai-SB" panose="03000509000000000000" pitchFamily="65" charset="-120"/>
            </a:endParaRPr>
          </a:p>
          <a:p>
            <a:pPr algn="ctr"/>
            <a:r>
              <a:rPr lang="zh-CN" altLang="en-US" sz="5900" b="1" dirty="0" smtClean="0">
                <a:solidFill>
                  <a:schemeClr val="tx1"/>
                </a:solidFill>
                <a:latin typeface="DFKai-SB" panose="03000509000000000000" pitchFamily="65" charset="-120"/>
                <a:ea typeface="DFKai-SB" panose="03000509000000000000" pitchFamily="65" charset="-120"/>
              </a:rPr>
              <a:t>陳春苗博士</a:t>
            </a:r>
            <a:endParaRPr lang="en-US" sz="5900" b="1" dirty="0">
              <a:solidFill>
                <a:schemeClr val="tx1"/>
              </a:solidFill>
              <a:latin typeface="DFKai-SB" panose="03000509000000000000" pitchFamily="65" charset="-120"/>
              <a:ea typeface="DFKai-SB" panose="03000509000000000000" pitchFamily="65" charset="-120"/>
            </a:endParaRPr>
          </a:p>
        </p:txBody>
      </p:sp>
      <p:sp>
        <p:nvSpPr>
          <p:cNvPr id="4" name="Slide Number Placeholder 3"/>
          <p:cNvSpPr>
            <a:spLocks noGrp="1"/>
          </p:cNvSpPr>
          <p:nvPr>
            <p:ph type="sldNum" sz="quarter" idx="12"/>
          </p:nvPr>
        </p:nvSpPr>
        <p:spPr/>
        <p:txBody>
          <a:bodyPr/>
          <a:lstStyle/>
          <a:p>
            <a:fld id="{3188B351-17F3-422E-93D3-2411E6974C0B}" type="slidenum">
              <a:rPr lang="en-US" b="1" smtClean="0">
                <a:latin typeface="DFKai-SB" panose="03000509000000000000" pitchFamily="65" charset="-120"/>
                <a:ea typeface="DFKai-SB" panose="03000509000000000000" pitchFamily="65" charset="-120"/>
              </a:rPr>
              <a:t>114</a:t>
            </a:fld>
            <a:endParaRPr lang="en-US" b="1" dirty="0">
              <a:latin typeface="DFKai-SB" panose="03000509000000000000" pitchFamily="65" charset="-120"/>
              <a:ea typeface="DFKai-SB" panose="03000509000000000000" pitchFamily="65" charset="-120"/>
            </a:endParaRPr>
          </a:p>
        </p:txBody>
      </p:sp>
    </p:spTree>
    <p:extLst>
      <p:ext uri="{BB962C8B-B14F-4D97-AF65-F5344CB8AC3E}">
        <p14:creationId xmlns:p14="http://schemas.microsoft.com/office/powerpoint/2010/main" val="3386336981"/>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dirty="0" smtClean="0">
                <a:latin typeface="DFKai-SB" panose="03000509000000000000" pitchFamily="65" charset="-120"/>
                <a:ea typeface="DFKai-SB" panose="03000509000000000000" pitchFamily="65" charset="-120"/>
              </a:rPr>
              <a:t>從戲曲到崑曲</a:t>
            </a:r>
            <a:endParaRPr lang="zh-TW" altLang="en-US" dirty="0">
              <a:latin typeface="DFKai-SB" panose="03000509000000000000" pitchFamily="65" charset="-120"/>
              <a:ea typeface="DFKai-SB" panose="03000509000000000000" pitchFamily="65" charset="-120"/>
            </a:endParaRPr>
          </a:p>
        </p:txBody>
      </p:sp>
      <p:sp>
        <p:nvSpPr>
          <p:cNvPr id="3" name="Content Placeholder 2"/>
          <p:cNvSpPr>
            <a:spLocks noGrp="1"/>
          </p:cNvSpPr>
          <p:nvPr>
            <p:ph idx="1"/>
          </p:nvPr>
        </p:nvSpPr>
        <p:spPr/>
        <p:txBody>
          <a:bodyPr>
            <a:normAutofit/>
          </a:bodyPr>
          <a:lstStyle/>
          <a:p>
            <a:pPr>
              <a:buNone/>
            </a:pPr>
            <a:r>
              <a:rPr lang="en-US" altLang="zh-TW" dirty="0" smtClean="0">
                <a:latin typeface="DFKai-SB" panose="03000509000000000000" pitchFamily="65" charset="-120"/>
                <a:ea typeface="DFKai-SB" panose="03000509000000000000" pitchFamily="65" charset="-120"/>
                <a:sym typeface="微软雅黑" pitchFamily="34" charset="-122"/>
              </a:rPr>
              <a:t>—</a:t>
            </a:r>
            <a:r>
              <a:rPr lang="zh-TW" altLang="en-US" dirty="0" smtClean="0">
                <a:latin typeface="DFKai-SB" panose="03000509000000000000" pitchFamily="65" charset="-120"/>
                <a:ea typeface="DFKai-SB" panose="03000509000000000000" pitchFamily="65" charset="-120"/>
                <a:sym typeface="微软雅黑" pitchFamily="34" charset="-122"/>
              </a:rPr>
              <a:t>戲曲劇種數目</a:t>
            </a:r>
            <a:endParaRPr lang="en-US" altLang="zh-TW" dirty="0" smtClean="0">
              <a:latin typeface="DFKai-SB" panose="03000509000000000000" pitchFamily="65" charset="-120"/>
              <a:ea typeface="DFKai-SB" panose="03000509000000000000" pitchFamily="65" charset="-120"/>
              <a:sym typeface="微软雅黑" pitchFamily="34" charset="-122"/>
            </a:endParaRPr>
          </a:p>
          <a:p>
            <a:pPr>
              <a:buNone/>
            </a:pPr>
            <a:r>
              <a:rPr lang="en-US" altLang="zh-TW" dirty="0" smtClean="0">
                <a:latin typeface="DFKai-SB" panose="03000509000000000000" pitchFamily="65" charset="-120"/>
                <a:ea typeface="DFKai-SB" panose="03000509000000000000" pitchFamily="65" charset="-120"/>
                <a:sym typeface="微软雅黑" pitchFamily="34" charset="-122"/>
              </a:rPr>
              <a:t>	</a:t>
            </a:r>
            <a:r>
              <a:rPr lang="en-US" altLang="zh-TW" sz="2400" dirty="0" smtClean="0">
                <a:latin typeface="DFKai-SB" panose="03000509000000000000" pitchFamily="65" charset="-120"/>
                <a:ea typeface="DFKai-SB" panose="03000509000000000000" pitchFamily="65" charset="-120"/>
                <a:cs typeface="Times New Roman" pitchFamily="18" charset="0"/>
                <a:sym typeface="微软雅黑" pitchFamily="34" charset="-122"/>
              </a:rPr>
              <a:t>—367(1950+)</a:t>
            </a:r>
          </a:p>
          <a:p>
            <a:pPr>
              <a:buNone/>
            </a:pPr>
            <a:r>
              <a:rPr lang="en-US" altLang="zh-TW" sz="2400" dirty="0" smtClean="0">
                <a:latin typeface="DFKai-SB" panose="03000509000000000000" pitchFamily="65" charset="-120"/>
                <a:ea typeface="DFKai-SB" panose="03000509000000000000" pitchFamily="65" charset="-120"/>
                <a:cs typeface="Times New Roman" pitchFamily="18" charset="0"/>
                <a:sym typeface="微软雅黑" pitchFamily="34" charset="-122"/>
              </a:rPr>
              <a:t>	—317(1982)</a:t>
            </a:r>
          </a:p>
          <a:p>
            <a:pPr>
              <a:buNone/>
            </a:pPr>
            <a:r>
              <a:rPr lang="en-US" altLang="zh-TW" sz="2400" dirty="0" smtClean="0">
                <a:latin typeface="DFKai-SB" panose="03000509000000000000" pitchFamily="65" charset="-120"/>
                <a:ea typeface="DFKai-SB" panose="03000509000000000000" pitchFamily="65" charset="-120"/>
                <a:cs typeface="Times New Roman" pitchFamily="18" charset="0"/>
                <a:sym typeface="微软雅黑" pitchFamily="34" charset="-122"/>
              </a:rPr>
              <a:t>	—267(2005)</a:t>
            </a:r>
          </a:p>
        </p:txBody>
      </p:sp>
      <p:sp>
        <p:nvSpPr>
          <p:cNvPr id="4" name="Slide Number Placeholder 3"/>
          <p:cNvSpPr>
            <a:spLocks noGrp="1"/>
          </p:cNvSpPr>
          <p:nvPr>
            <p:ph type="sldNum" sz="quarter" idx="12"/>
          </p:nvPr>
        </p:nvSpPr>
        <p:spPr/>
        <p:txBody>
          <a:bodyPr/>
          <a:lstStyle/>
          <a:p>
            <a:pPr>
              <a:defRPr/>
            </a:pPr>
            <a:fld id="{AF37850B-8163-4A23-9DA0-891FF8300DB4}" type="slidenum">
              <a:rPr lang="zh-HK" altLang="en-US" smtClean="0"/>
              <a:pPr>
                <a:defRPr/>
              </a:pPr>
              <a:t>115</a:t>
            </a:fld>
            <a:endParaRPr lang="zh-HK" altLang="en-US"/>
          </a:p>
        </p:txBody>
      </p:sp>
    </p:spTree>
    <p:extLst>
      <p:ext uri="{BB962C8B-B14F-4D97-AF65-F5344CB8AC3E}">
        <p14:creationId xmlns:p14="http://schemas.microsoft.com/office/powerpoint/2010/main" val="3894281027"/>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dirty="0" smtClean="0">
                <a:latin typeface="DFKai-SB" panose="03000509000000000000" pitchFamily="65" charset="-120"/>
                <a:ea typeface="DFKai-SB" panose="03000509000000000000" pitchFamily="65" charset="-120"/>
              </a:rPr>
              <a:t>從戲曲到崑曲</a:t>
            </a:r>
            <a:endParaRPr lang="zh-TW" altLang="en-US" dirty="0">
              <a:latin typeface="DFKai-SB" panose="03000509000000000000" pitchFamily="65" charset="-120"/>
              <a:ea typeface="DFKai-SB" panose="03000509000000000000" pitchFamily="65" charset="-120"/>
            </a:endParaRPr>
          </a:p>
        </p:txBody>
      </p:sp>
      <p:sp>
        <p:nvSpPr>
          <p:cNvPr id="3" name="Content Placeholder 2"/>
          <p:cNvSpPr>
            <a:spLocks noGrp="1"/>
          </p:cNvSpPr>
          <p:nvPr>
            <p:ph idx="1"/>
          </p:nvPr>
        </p:nvSpPr>
        <p:spPr>
          <a:xfrm>
            <a:off x="1907704" y="1844824"/>
            <a:ext cx="6408712" cy="4392488"/>
          </a:xfrm>
        </p:spPr>
        <p:txBody>
          <a:bodyPr>
            <a:normAutofit/>
          </a:bodyPr>
          <a:lstStyle/>
          <a:p>
            <a:pPr>
              <a:buNone/>
            </a:pPr>
            <a:r>
              <a:rPr lang="en-US" altLang="zh-TW" dirty="0" smtClean="0">
                <a:latin typeface="DFKai-SB" panose="03000509000000000000" pitchFamily="65" charset="-120"/>
                <a:ea typeface="DFKai-SB" panose="03000509000000000000" pitchFamily="65" charset="-120"/>
                <a:sym typeface="微软雅黑" pitchFamily="34" charset="-122"/>
              </a:rPr>
              <a:t>—</a:t>
            </a:r>
            <a:r>
              <a:rPr lang="zh-TW" altLang="en-US" dirty="0" smtClean="0">
                <a:latin typeface="DFKai-SB" panose="03000509000000000000" pitchFamily="65" charset="-120"/>
                <a:ea typeface="DFKai-SB" panose="03000509000000000000" pitchFamily="65" charset="-120"/>
                <a:sym typeface="微软雅黑" pitchFamily="34" charset="-122"/>
              </a:rPr>
              <a:t>京劇</a:t>
            </a:r>
            <a:endParaRPr lang="en-US" altLang="zh-TW" dirty="0" smtClean="0">
              <a:latin typeface="DFKai-SB" panose="03000509000000000000" pitchFamily="65" charset="-120"/>
              <a:ea typeface="DFKai-SB" panose="03000509000000000000" pitchFamily="65" charset="-120"/>
              <a:sym typeface="微软雅黑" pitchFamily="34" charset="-122"/>
            </a:endParaRPr>
          </a:p>
          <a:p>
            <a:pPr>
              <a:buNone/>
            </a:pPr>
            <a:r>
              <a:rPr lang="en-US" altLang="zh-TW" dirty="0" smtClean="0">
                <a:latin typeface="DFKai-SB" panose="03000509000000000000" pitchFamily="65" charset="-120"/>
                <a:ea typeface="DFKai-SB" panose="03000509000000000000" pitchFamily="65" charset="-120"/>
                <a:sym typeface="微软雅黑" pitchFamily="34" charset="-122"/>
              </a:rPr>
              <a:t>—</a:t>
            </a:r>
            <a:r>
              <a:rPr lang="zh-TW" altLang="en-US" dirty="0" smtClean="0">
                <a:latin typeface="DFKai-SB" panose="03000509000000000000" pitchFamily="65" charset="-120"/>
                <a:ea typeface="DFKai-SB" panose="03000509000000000000" pitchFamily="65" charset="-120"/>
                <a:sym typeface="微软雅黑" pitchFamily="34" charset="-122"/>
              </a:rPr>
              <a:t>粵劇</a:t>
            </a:r>
            <a:endParaRPr lang="en-US" altLang="zh-TW" sz="2400" dirty="0" smtClean="0">
              <a:latin typeface="DFKai-SB" panose="03000509000000000000" pitchFamily="65" charset="-120"/>
              <a:ea typeface="DFKai-SB" panose="03000509000000000000" pitchFamily="65" charset="-120"/>
              <a:cs typeface="Times New Roman" pitchFamily="18" charset="0"/>
              <a:sym typeface="微软雅黑" pitchFamily="34" charset="-122"/>
            </a:endParaRPr>
          </a:p>
          <a:p>
            <a:pPr>
              <a:buNone/>
            </a:pPr>
            <a:r>
              <a:rPr lang="en-US" altLang="zh-TW" dirty="0" smtClean="0">
                <a:latin typeface="DFKai-SB" panose="03000509000000000000" pitchFamily="65" charset="-120"/>
                <a:ea typeface="DFKai-SB" panose="03000509000000000000" pitchFamily="65" charset="-120"/>
                <a:sym typeface="微软雅黑" pitchFamily="34" charset="-122"/>
              </a:rPr>
              <a:t>—</a:t>
            </a:r>
            <a:r>
              <a:rPr lang="zh-TW" altLang="en-US" dirty="0" smtClean="0">
                <a:latin typeface="DFKai-SB" panose="03000509000000000000" pitchFamily="65" charset="-120"/>
                <a:ea typeface="DFKai-SB" panose="03000509000000000000" pitchFamily="65" charset="-120"/>
                <a:sym typeface="微软雅黑" pitchFamily="34" charset="-122"/>
              </a:rPr>
              <a:t>秦腔、越劇、川劇、豫劇等</a:t>
            </a:r>
            <a:endParaRPr lang="en-US" altLang="zh-TW" dirty="0" smtClean="0">
              <a:latin typeface="DFKai-SB" panose="03000509000000000000" pitchFamily="65" charset="-120"/>
              <a:ea typeface="DFKai-SB" panose="03000509000000000000" pitchFamily="65" charset="-120"/>
              <a:sym typeface="微软雅黑" pitchFamily="34" charset="-122"/>
            </a:endParaRPr>
          </a:p>
          <a:p>
            <a:pPr>
              <a:buNone/>
            </a:pPr>
            <a:r>
              <a:rPr lang="en-US" altLang="zh-TW" dirty="0" smtClean="0">
                <a:latin typeface="DFKai-SB" panose="03000509000000000000" pitchFamily="65" charset="-120"/>
                <a:ea typeface="DFKai-SB" panose="03000509000000000000" pitchFamily="65" charset="-120"/>
                <a:sym typeface="微软雅黑" pitchFamily="34" charset="-122"/>
              </a:rPr>
              <a:t>—</a:t>
            </a:r>
            <a:r>
              <a:rPr lang="zh-TW" altLang="en-US" dirty="0" smtClean="0">
                <a:latin typeface="DFKai-SB" panose="03000509000000000000" pitchFamily="65" charset="-120"/>
                <a:ea typeface="DFKai-SB" panose="03000509000000000000" pitchFamily="65" charset="-120"/>
                <a:sym typeface="微软雅黑" pitchFamily="34" charset="-122"/>
              </a:rPr>
              <a:t>諸劇之祖</a:t>
            </a:r>
            <a:r>
              <a:rPr lang="en-US" altLang="zh-TW" dirty="0" smtClean="0">
                <a:latin typeface="DFKai-SB" panose="03000509000000000000" pitchFamily="65" charset="-120"/>
                <a:ea typeface="DFKai-SB" panose="03000509000000000000" pitchFamily="65" charset="-120"/>
                <a:sym typeface="微软雅黑" pitchFamily="34" charset="-122"/>
              </a:rPr>
              <a:t>\</a:t>
            </a:r>
            <a:r>
              <a:rPr lang="zh-TW" altLang="en-US" dirty="0" smtClean="0">
                <a:latin typeface="DFKai-SB" panose="03000509000000000000" pitchFamily="65" charset="-120"/>
                <a:ea typeface="DFKai-SB" panose="03000509000000000000" pitchFamily="65" charset="-120"/>
                <a:sym typeface="微软雅黑" pitchFamily="34" charset="-122"/>
              </a:rPr>
              <a:t>母</a:t>
            </a:r>
            <a:r>
              <a:rPr lang="en-US" altLang="zh-TW" dirty="0" smtClean="0">
                <a:latin typeface="DFKai-SB" panose="03000509000000000000" pitchFamily="65" charset="-120"/>
                <a:ea typeface="DFKai-SB" panose="03000509000000000000" pitchFamily="65" charset="-120"/>
                <a:sym typeface="微软雅黑" pitchFamily="34" charset="-122"/>
              </a:rPr>
              <a:t>\</a:t>
            </a:r>
            <a:r>
              <a:rPr lang="zh-TW" altLang="en-US" dirty="0" smtClean="0">
                <a:latin typeface="DFKai-SB" panose="03000509000000000000" pitchFamily="65" charset="-120"/>
                <a:ea typeface="DFKai-SB" panose="03000509000000000000" pitchFamily="65" charset="-120"/>
                <a:sym typeface="微软雅黑" pitchFamily="34" charset="-122"/>
              </a:rPr>
              <a:t>師</a:t>
            </a:r>
            <a:r>
              <a:rPr lang="en-US" altLang="zh-TW" dirty="0" smtClean="0">
                <a:latin typeface="DFKai-SB" panose="03000509000000000000" pitchFamily="65" charset="-120"/>
                <a:ea typeface="DFKai-SB" panose="03000509000000000000" pitchFamily="65" charset="-120"/>
                <a:sym typeface="微软雅黑" pitchFamily="34" charset="-122"/>
              </a:rPr>
              <a:t>︰</a:t>
            </a:r>
            <a:r>
              <a:rPr lang="zh-TW" altLang="en-US" dirty="0" smtClean="0">
                <a:latin typeface="DFKai-SB" panose="03000509000000000000" pitchFamily="65" charset="-120"/>
                <a:ea typeface="DFKai-SB" panose="03000509000000000000" pitchFamily="65" charset="-120"/>
                <a:sym typeface="微软雅黑" pitchFamily="34" charset="-122"/>
              </a:rPr>
              <a:t>崑曲</a:t>
            </a:r>
            <a:endParaRPr lang="zh-TW" altLang="en-US" sz="2600" dirty="0">
              <a:latin typeface="DFKai-SB" panose="03000509000000000000" pitchFamily="65" charset="-120"/>
              <a:ea typeface="DFKai-SB" panose="03000509000000000000" pitchFamily="65" charset="-120"/>
            </a:endParaRPr>
          </a:p>
        </p:txBody>
      </p:sp>
      <p:sp>
        <p:nvSpPr>
          <p:cNvPr id="4" name="Slide Number Placeholder 3"/>
          <p:cNvSpPr>
            <a:spLocks noGrp="1"/>
          </p:cNvSpPr>
          <p:nvPr>
            <p:ph type="sldNum" sz="quarter" idx="12"/>
          </p:nvPr>
        </p:nvSpPr>
        <p:spPr/>
        <p:txBody>
          <a:bodyPr/>
          <a:lstStyle/>
          <a:p>
            <a:pPr>
              <a:defRPr/>
            </a:pPr>
            <a:fld id="{AF37850B-8163-4A23-9DA0-891FF8300DB4}" type="slidenum">
              <a:rPr lang="zh-HK" altLang="en-US" smtClean="0"/>
              <a:pPr>
                <a:defRPr/>
              </a:pPr>
              <a:t>116</a:t>
            </a:fld>
            <a:endParaRPr lang="zh-HK" altLang="en-US"/>
          </a:p>
        </p:txBody>
      </p:sp>
    </p:spTree>
    <p:extLst>
      <p:ext uri="{BB962C8B-B14F-4D97-AF65-F5344CB8AC3E}">
        <p14:creationId xmlns:p14="http://schemas.microsoft.com/office/powerpoint/2010/main" val="1950305867"/>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zh-TW" altLang="en-US" dirty="0"/>
          </a:p>
        </p:txBody>
      </p:sp>
      <p:sp>
        <p:nvSpPr>
          <p:cNvPr id="3" name="Content Placeholder 2"/>
          <p:cNvSpPr>
            <a:spLocks noGrp="1"/>
          </p:cNvSpPr>
          <p:nvPr>
            <p:ph idx="1"/>
          </p:nvPr>
        </p:nvSpPr>
        <p:spPr/>
        <p:txBody>
          <a:bodyPr/>
          <a:lstStyle/>
          <a:p>
            <a:endParaRPr lang="zh-TW" altLang="en-US"/>
          </a:p>
        </p:txBody>
      </p:sp>
      <p:pic>
        <p:nvPicPr>
          <p:cNvPr id="5" name="Picture 7" descr="千墩"/>
          <p:cNvPicPr>
            <a:picLocks noChangeAspect="1" noChangeArrowheads="1"/>
          </p:cNvPicPr>
          <p:nvPr/>
        </p:nvPicPr>
        <p:blipFill>
          <a:blip r:embed="rId2" cstate="print"/>
          <a:srcRect/>
          <a:stretch>
            <a:fillRect/>
          </a:stretch>
        </p:blipFill>
        <p:spPr bwMode="auto">
          <a:xfrm>
            <a:off x="251520" y="476671"/>
            <a:ext cx="8640960" cy="5758517"/>
          </a:xfrm>
          <a:prstGeom prst="rect">
            <a:avLst/>
          </a:prstGeom>
          <a:noFill/>
          <a:ln w="9525">
            <a:noFill/>
            <a:miter lim="800000"/>
            <a:headEnd/>
            <a:tailEnd/>
          </a:ln>
        </p:spPr>
      </p:pic>
      <p:sp>
        <p:nvSpPr>
          <p:cNvPr id="4" name="Slide Number Placeholder 3"/>
          <p:cNvSpPr>
            <a:spLocks noGrp="1"/>
          </p:cNvSpPr>
          <p:nvPr>
            <p:ph type="sldNum" sz="quarter" idx="12"/>
          </p:nvPr>
        </p:nvSpPr>
        <p:spPr/>
        <p:txBody>
          <a:bodyPr/>
          <a:lstStyle/>
          <a:p>
            <a:pPr>
              <a:defRPr/>
            </a:pPr>
            <a:fld id="{AF37850B-8163-4A23-9DA0-891FF8300DB4}" type="slidenum">
              <a:rPr lang="zh-HK" altLang="en-US" smtClean="0"/>
              <a:pPr>
                <a:defRPr/>
              </a:pPr>
              <a:t>117</a:t>
            </a:fld>
            <a:endParaRPr lang="zh-HK" altLang="en-US"/>
          </a:p>
        </p:txBody>
      </p:sp>
    </p:spTree>
    <p:extLst>
      <p:ext uri="{BB962C8B-B14F-4D97-AF65-F5344CB8AC3E}">
        <p14:creationId xmlns:p14="http://schemas.microsoft.com/office/powerpoint/2010/main" val="269272334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dirty="0" smtClean="0"/>
              <a:t>源出崑山</a:t>
            </a:r>
            <a:endParaRPr lang="zh-TW" altLang="en-US" dirty="0"/>
          </a:p>
        </p:txBody>
      </p:sp>
      <p:sp>
        <p:nvSpPr>
          <p:cNvPr id="3" name="Content Placeholder 2"/>
          <p:cNvSpPr>
            <a:spLocks noGrp="1"/>
          </p:cNvSpPr>
          <p:nvPr>
            <p:ph idx="1"/>
          </p:nvPr>
        </p:nvSpPr>
        <p:spPr/>
        <p:txBody>
          <a:bodyPr>
            <a:normAutofit lnSpcReduction="10000"/>
          </a:bodyPr>
          <a:lstStyle/>
          <a:p>
            <a:pPr>
              <a:buNone/>
            </a:pPr>
            <a:r>
              <a:rPr lang="en-US" altLang="zh-TW" dirty="0" smtClean="0">
                <a:latin typeface="微软雅黑" pitchFamily="34" charset="-122"/>
                <a:ea typeface="微软雅黑" pitchFamily="34" charset="-122"/>
                <a:sym typeface="微软雅黑" pitchFamily="34" charset="-122"/>
              </a:rPr>
              <a:t>	</a:t>
            </a:r>
            <a:r>
              <a:rPr lang="en-US" altLang="zh-TW" dirty="0" smtClean="0">
                <a:latin typeface="標楷體" pitchFamily="65" charset="-120"/>
                <a:sym typeface="微软雅黑" pitchFamily="34" charset="-122"/>
              </a:rPr>
              <a:t>……</a:t>
            </a:r>
            <a:r>
              <a:rPr lang="zh-CN" altLang="en-US" dirty="0" smtClean="0">
                <a:latin typeface="標楷體" pitchFamily="65" charset="-120"/>
                <a:sym typeface="微软雅黑" pitchFamily="34" charset="-122"/>
              </a:rPr>
              <a:t>惟崑山爲正聲，乃唐玄宗時黃旛綽所傳。元朝有顧堅者，雖離崑山三十里居</a:t>
            </a:r>
            <a:r>
              <a:rPr lang="zh-CN" altLang="en-US" dirty="0" smtClean="0">
                <a:solidFill>
                  <a:srgbClr val="FF0000"/>
                </a:solidFill>
                <a:latin typeface="標楷體" pitchFamily="65" charset="-120"/>
                <a:sym typeface="微软雅黑" pitchFamily="34" charset="-122"/>
              </a:rPr>
              <a:t>千墩</a:t>
            </a:r>
            <a:r>
              <a:rPr lang="zh-CN" altLang="en-US" dirty="0" smtClean="0">
                <a:latin typeface="標楷體" pitchFamily="65" charset="-120"/>
                <a:sym typeface="微软雅黑" pitchFamily="34" charset="-122"/>
              </a:rPr>
              <a:t>，精於南辭，善作古賦。擴廓帖木兒聞其善歌，屢招不屈。與楊鐵笛、</a:t>
            </a:r>
            <a:r>
              <a:rPr lang="zh-CN" altLang="en-US" dirty="0" smtClean="0">
                <a:solidFill>
                  <a:srgbClr val="FF0000"/>
                </a:solidFill>
                <a:latin typeface="標楷體" pitchFamily="65" charset="-120"/>
                <a:sym typeface="微软雅黑" pitchFamily="34" charset="-122"/>
              </a:rPr>
              <a:t>顧阿瑛</a:t>
            </a:r>
            <a:r>
              <a:rPr lang="zh-CN" altLang="en-US" dirty="0" smtClean="0">
                <a:latin typeface="標楷體" pitchFamily="65" charset="-120"/>
                <a:sym typeface="微软雅黑" pitchFamily="34" charset="-122"/>
              </a:rPr>
              <a:t>、倪元鎮爲友。自號風月散人。其著有《陶真野集》十卷、《風月散人樂府》八卷，行於世。善發南曲之奧，故國初有</a:t>
            </a:r>
            <a:r>
              <a:rPr lang="zh-CN" altLang="en-US" dirty="0" smtClean="0">
                <a:solidFill>
                  <a:srgbClr val="FF0000"/>
                </a:solidFill>
                <a:latin typeface="標楷體" pitchFamily="65" charset="-120"/>
                <a:sym typeface="微软雅黑" pitchFamily="34" charset="-122"/>
              </a:rPr>
              <a:t>崑山腔</a:t>
            </a:r>
            <a:r>
              <a:rPr lang="zh-CN" altLang="en-US" dirty="0" smtClean="0">
                <a:latin typeface="標楷體" pitchFamily="65" charset="-120"/>
                <a:sym typeface="微软雅黑" pitchFamily="34" charset="-122"/>
              </a:rPr>
              <a:t>之稱。</a:t>
            </a:r>
            <a:endParaRPr lang="en-US" altLang="zh-CN" sz="2800" dirty="0" smtClean="0">
              <a:latin typeface="標楷體" pitchFamily="65" charset="-120"/>
              <a:sym typeface="微软雅黑" pitchFamily="34" charset="-122"/>
            </a:endParaRPr>
          </a:p>
          <a:p>
            <a:pPr>
              <a:buNone/>
            </a:pPr>
            <a:r>
              <a:rPr lang="en-US" altLang="zh-TW" sz="2800" dirty="0" smtClean="0">
                <a:latin typeface="微软雅黑" pitchFamily="34" charset="-122"/>
                <a:ea typeface="微软雅黑" pitchFamily="34" charset="-122"/>
                <a:sym typeface="微软雅黑" pitchFamily="34" charset="-122"/>
              </a:rPr>
              <a:t>							</a:t>
            </a:r>
            <a:r>
              <a:rPr lang="en-US" altLang="zh-TW" sz="2600" dirty="0" smtClean="0">
                <a:latin typeface="微软雅黑" pitchFamily="34" charset="-122"/>
                <a:ea typeface="微软雅黑" pitchFamily="34" charset="-122"/>
                <a:sym typeface="微软雅黑" pitchFamily="34" charset="-122"/>
              </a:rPr>
              <a:t>——	</a:t>
            </a:r>
            <a:r>
              <a:rPr lang="zh-TW" altLang="en-US" sz="2600" dirty="0" smtClean="0">
                <a:latin typeface="微软雅黑" pitchFamily="34" charset="-122"/>
                <a:ea typeface="微软雅黑" pitchFamily="34" charset="-122"/>
                <a:sym typeface="微软雅黑" pitchFamily="34" charset="-122"/>
              </a:rPr>
              <a:t>魏良輔</a:t>
            </a:r>
            <a:r>
              <a:rPr lang="en-US" altLang="zh-TW" sz="2600" dirty="0" smtClean="0">
                <a:latin typeface="微软雅黑" pitchFamily="34" charset="-122"/>
                <a:ea typeface="微软雅黑" pitchFamily="34" charset="-122"/>
                <a:sym typeface="微软雅黑" pitchFamily="34" charset="-122"/>
              </a:rPr>
              <a:t>《</a:t>
            </a:r>
            <a:r>
              <a:rPr lang="zh-TW" altLang="en-US" sz="2600" dirty="0" smtClean="0">
                <a:latin typeface="微软雅黑" pitchFamily="34" charset="-122"/>
                <a:ea typeface="微软雅黑" pitchFamily="34" charset="-122"/>
                <a:sym typeface="微软雅黑" pitchFamily="34" charset="-122"/>
              </a:rPr>
              <a:t>南詞引正</a:t>
            </a:r>
            <a:r>
              <a:rPr lang="en-US" altLang="zh-TW" sz="2600" dirty="0" smtClean="0">
                <a:latin typeface="微软雅黑" pitchFamily="34" charset="-122"/>
                <a:ea typeface="微软雅黑" pitchFamily="34" charset="-122"/>
                <a:sym typeface="微软雅黑" pitchFamily="34" charset="-122"/>
              </a:rPr>
              <a:t>》</a:t>
            </a:r>
            <a:endParaRPr lang="zh-TW" altLang="en-US" sz="2600" dirty="0"/>
          </a:p>
        </p:txBody>
      </p:sp>
      <p:sp>
        <p:nvSpPr>
          <p:cNvPr id="4" name="Slide Number Placeholder 3"/>
          <p:cNvSpPr>
            <a:spLocks noGrp="1"/>
          </p:cNvSpPr>
          <p:nvPr>
            <p:ph type="sldNum" sz="quarter" idx="12"/>
          </p:nvPr>
        </p:nvSpPr>
        <p:spPr/>
        <p:txBody>
          <a:bodyPr/>
          <a:lstStyle/>
          <a:p>
            <a:pPr>
              <a:defRPr/>
            </a:pPr>
            <a:fld id="{AF37850B-8163-4A23-9DA0-891FF8300DB4}" type="slidenum">
              <a:rPr lang="zh-HK" altLang="en-US" smtClean="0"/>
              <a:pPr>
                <a:defRPr/>
              </a:pPr>
              <a:t>118</a:t>
            </a:fld>
            <a:endParaRPr lang="zh-HK" altLang="en-US"/>
          </a:p>
        </p:txBody>
      </p:sp>
    </p:spTree>
    <p:extLst>
      <p:ext uri="{BB962C8B-B14F-4D97-AF65-F5344CB8AC3E}">
        <p14:creationId xmlns:p14="http://schemas.microsoft.com/office/powerpoint/2010/main" val="3051227742"/>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zh-TW" altLang="en-US" dirty="0"/>
          </a:p>
        </p:txBody>
      </p:sp>
      <p:sp>
        <p:nvSpPr>
          <p:cNvPr id="3" name="Content Placeholder 2"/>
          <p:cNvSpPr>
            <a:spLocks noGrp="1"/>
          </p:cNvSpPr>
          <p:nvPr>
            <p:ph idx="1"/>
          </p:nvPr>
        </p:nvSpPr>
        <p:spPr/>
        <p:txBody>
          <a:bodyPr/>
          <a:lstStyle/>
          <a:p>
            <a:endParaRPr lang="zh-TW" altLang="en-US"/>
          </a:p>
        </p:txBody>
      </p:sp>
      <p:pic>
        <p:nvPicPr>
          <p:cNvPr id="9218" name="Picture 2" descr="C:\Users\cmchan\Documents\Pro zhouqin\20130130香港中文大學講座\蘇州圖集\苏州山水11.jpg"/>
          <p:cNvPicPr>
            <a:picLocks noChangeAspect="1" noChangeArrowheads="1"/>
          </p:cNvPicPr>
          <p:nvPr/>
        </p:nvPicPr>
        <p:blipFill>
          <a:blip r:embed="rId2" cstate="print"/>
          <a:srcRect/>
          <a:stretch>
            <a:fillRect/>
          </a:stretch>
        </p:blipFill>
        <p:spPr bwMode="auto">
          <a:xfrm>
            <a:off x="467544" y="476672"/>
            <a:ext cx="8178626" cy="5444628"/>
          </a:xfrm>
          <a:prstGeom prst="rect">
            <a:avLst/>
          </a:prstGeom>
          <a:noFill/>
        </p:spPr>
      </p:pic>
      <p:sp>
        <p:nvSpPr>
          <p:cNvPr id="4" name="Slide Number Placeholder 3"/>
          <p:cNvSpPr>
            <a:spLocks noGrp="1"/>
          </p:cNvSpPr>
          <p:nvPr>
            <p:ph type="sldNum" sz="quarter" idx="12"/>
          </p:nvPr>
        </p:nvSpPr>
        <p:spPr/>
        <p:txBody>
          <a:bodyPr/>
          <a:lstStyle/>
          <a:p>
            <a:pPr>
              <a:defRPr/>
            </a:pPr>
            <a:fld id="{AF37850B-8163-4A23-9DA0-891FF8300DB4}" type="slidenum">
              <a:rPr lang="zh-HK" altLang="en-US" smtClean="0"/>
              <a:pPr>
                <a:defRPr/>
              </a:pPr>
              <a:t>119</a:t>
            </a:fld>
            <a:endParaRPr lang="zh-HK" altLang="en-US"/>
          </a:p>
        </p:txBody>
      </p:sp>
    </p:spTree>
    <p:extLst>
      <p:ext uri="{BB962C8B-B14F-4D97-AF65-F5344CB8AC3E}">
        <p14:creationId xmlns:p14="http://schemas.microsoft.com/office/powerpoint/2010/main" val="8987394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pPr eaLnBrk="1" hangingPunct="1">
              <a:defRPr/>
            </a:pPr>
            <a:r>
              <a:rPr lang="zh-CN" altLang="en-US" sz="11500" b="1" dirty="0" smtClean="0">
                <a:solidFill>
                  <a:srgbClr val="FF0000"/>
                </a:solidFill>
                <a:effectLst>
                  <a:outerShdw blurRad="38100" dist="38100" dir="2700000" algn="tl">
                    <a:srgbClr val="000000">
                      <a:alpha val="43137"/>
                    </a:srgbClr>
                  </a:outerShdw>
                </a:effectLst>
                <a:latin typeface="標楷體" panose="03000509000000000000" pitchFamily="65" charset="-120"/>
                <a:ea typeface="標楷體" panose="03000509000000000000" pitchFamily="65" charset="-120"/>
              </a:rPr>
              <a:t>首先要訓練</a:t>
            </a:r>
            <a:endParaRPr lang="zh-HK" altLang="en-US" sz="11500" b="1" dirty="0">
              <a:solidFill>
                <a:srgbClr val="FF0000"/>
              </a:solidFill>
              <a:effectLst>
                <a:outerShdw blurRad="38100" dist="38100" dir="2700000" algn="tl">
                  <a:srgbClr val="000000">
                    <a:alpha val="43137"/>
                  </a:srgbClr>
                </a:outerShdw>
              </a:effectLst>
              <a:latin typeface="標楷體" panose="03000509000000000000" pitchFamily="65" charset="-120"/>
            </a:endParaRPr>
          </a:p>
        </p:txBody>
      </p:sp>
      <p:sp>
        <p:nvSpPr>
          <p:cNvPr id="3" name="內容版面配置區 2"/>
          <p:cNvSpPr>
            <a:spLocks noGrp="1"/>
          </p:cNvSpPr>
          <p:nvPr>
            <p:ph idx="1"/>
          </p:nvPr>
        </p:nvSpPr>
        <p:spPr>
          <a:xfrm>
            <a:off x="323850" y="2674938"/>
            <a:ext cx="8424863" cy="3451225"/>
          </a:xfrm>
        </p:spPr>
        <p:txBody>
          <a:bodyPr/>
          <a:lstStyle/>
          <a:p>
            <a:pPr marL="0" indent="0" algn="ctr" eaLnBrk="1" hangingPunct="1">
              <a:buFont typeface="Wingdings 2" pitchFamily="18" charset="2"/>
              <a:buNone/>
              <a:defRPr/>
            </a:pPr>
            <a:r>
              <a:rPr lang="zh-CN" altLang="en-US" sz="9600" b="1" dirty="0" smtClean="0">
                <a:solidFill>
                  <a:srgbClr val="FF0000"/>
                </a:solidFill>
                <a:effectLst>
                  <a:outerShdw blurRad="38100" dist="38100" dir="2700000" algn="tl">
                    <a:srgbClr val="000000">
                      <a:alpha val="43137"/>
                    </a:srgbClr>
                  </a:outerShdw>
                </a:effectLst>
                <a:latin typeface="標楷體" panose="03000509000000000000" pitchFamily="65" charset="-120"/>
                <a:ea typeface="標楷體" panose="03000509000000000000" pitchFamily="65" charset="-120"/>
              </a:rPr>
              <a:t>氣息與聲音</a:t>
            </a:r>
            <a:endParaRPr lang="zh-HK" altLang="en-US" sz="9600" b="1" dirty="0">
              <a:solidFill>
                <a:srgbClr val="FF0000"/>
              </a:solidFill>
              <a:effectLst>
                <a:outerShdw blurRad="38100" dist="38100" dir="2700000" algn="tl">
                  <a:srgbClr val="000000">
                    <a:alpha val="43137"/>
                  </a:srgbClr>
                </a:outerShdw>
              </a:effectLst>
              <a:latin typeface="標楷體" panose="03000509000000000000" pitchFamily="65" charset="-120"/>
            </a:endParaRPr>
          </a:p>
        </p:txBody>
      </p:sp>
      <p:sp>
        <p:nvSpPr>
          <p:cNvPr id="4" name="Slide Number Placeholder 3"/>
          <p:cNvSpPr>
            <a:spLocks noGrp="1"/>
          </p:cNvSpPr>
          <p:nvPr>
            <p:ph type="sldNum" sz="quarter" idx="12"/>
          </p:nvPr>
        </p:nvSpPr>
        <p:spPr/>
        <p:txBody>
          <a:bodyPr/>
          <a:lstStyle/>
          <a:p>
            <a:pPr>
              <a:defRPr/>
            </a:pPr>
            <a:fld id="{AF37850B-8163-4A23-9DA0-891FF8300DB4}" type="slidenum">
              <a:rPr lang="zh-HK" altLang="en-US" smtClean="0"/>
              <a:pPr>
                <a:defRPr/>
              </a:pPr>
              <a:t>12</a:t>
            </a:fld>
            <a:endParaRPr lang="zh-HK" altLang="en-US"/>
          </a:p>
        </p:txBody>
      </p:sp>
    </p:spTree>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zh-TW" altLang="en-US" dirty="0"/>
          </a:p>
        </p:txBody>
      </p:sp>
      <p:sp>
        <p:nvSpPr>
          <p:cNvPr id="3" name="Content Placeholder 2"/>
          <p:cNvSpPr>
            <a:spLocks noGrp="1"/>
          </p:cNvSpPr>
          <p:nvPr>
            <p:ph idx="1"/>
          </p:nvPr>
        </p:nvSpPr>
        <p:spPr/>
        <p:txBody>
          <a:bodyPr/>
          <a:lstStyle/>
          <a:p>
            <a:endParaRPr lang="zh-TW" altLang="en-US"/>
          </a:p>
        </p:txBody>
      </p:sp>
      <p:pic>
        <p:nvPicPr>
          <p:cNvPr id="10242" name="Picture 2" descr="C:\Users\cmchan\Documents\Pro zhouqin\20130130香港中文大學講座\蘇州圖集\苏州庭院01.jpg"/>
          <p:cNvPicPr>
            <a:picLocks noChangeAspect="1" noChangeArrowheads="1"/>
          </p:cNvPicPr>
          <p:nvPr/>
        </p:nvPicPr>
        <p:blipFill>
          <a:blip r:embed="rId2" cstate="print"/>
          <a:srcRect/>
          <a:stretch>
            <a:fillRect/>
          </a:stretch>
        </p:blipFill>
        <p:spPr bwMode="auto">
          <a:xfrm>
            <a:off x="467544" y="332656"/>
            <a:ext cx="8316416" cy="6237312"/>
          </a:xfrm>
          <a:prstGeom prst="rect">
            <a:avLst/>
          </a:prstGeom>
          <a:noFill/>
        </p:spPr>
      </p:pic>
      <p:sp>
        <p:nvSpPr>
          <p:cNvPr id="4" name="Slide Number Placeholder 3"/>
          <p:cNvSpPr>
            <a:spLocks noGrp="1"/>
          </p:cNvSpPr>
          <p:nvPr>
            <p:ph type="sldNum" sz="quarter" idx="12"/>
          </p:nvPr>
        </p:nvSpPr>
        <p:spPr/>
        <p:txBody>
          <a:bodyPr/>
          <a:lstStyle/>
          <a:p>
            <a:pPr>
              <a:defRPr/>
            </a:pPr>
            <a:fld id="{AF37850B-8163-4A23-9DA0-891FF8300DB4}" type="slidenum">
              <a:rPr lang="zh-HK" altLang="en-US" smtClean="0"/>
              <a:pPr>
                <a:defRPr/>
              </a:pPr>
              <a:t>120</a:t>
            </a:fld>
            <a:endParaRPr lang="zh-HK" altLang="en-US"/>
          </a:p>
        </p:txBody>
      </p:sp>
    </p:spTree>
    <p:extLst>
      <p:ext uri="{BB962C8B-B14F-4D97-AF65-F5344CB8AC3E}">
        <p14:creationId xmlns:p14="http://schemas.microsoft.com/office/powerpoint/2010/main" val="40175748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dirty="0" smtClean="0"/>
              <a:t>文人雅唱</a:t>
            </a:r>
            <a:endParaRPr lang="zh-TW" altLang="en-US" dirty="0"/>
          </a:p>
        </p:txBody>
      </p:sp>
      <p:sp>
        <p:nvSpPr>
          <p:cNvPr id="3" name="Content Placeholder 2"/>
          <p:cNvSpPr>
            <a:spLocks noGrp="1"/>
          </p:cNvSpPr>
          <p:nvPr>
            <p:ph idx="1"/>
          </p:nvPr>
        </p:nvSpPr>
        <p:spPr/>
        <p:txBody>
          <a:bodyPr>
            <a:normAutofit/>
          </a:bodyPr>
          <a:lstStyle/>
          <a:p>
            <a:pPr>
              <a:buNone/>
            </a:pPr>
            <a:r>
              <a:rPr lang="en-US" altLang="zh-CN" dirty="0" smtClean="0">
                <a:latin typeface="微软雅黑" pitchFamily="34" charset="-122"/>
                <a:ea typeface="微软雅黑" pitchFamily="34" charset="-122"/>
              </a:rPr>
              <a:t>	</a:t>
            </a:r>
            <a:r>
              <a:rPr lang="zh-CN" altLang="en-US" dirty="0" smtClean="0">
                <a:latin typeface="標楷體" pitchFamily="65" charset="-120"/>
              </a:rPr>
              <a:t>崑山顧君仲瑛，名其所居之室曰</a:t>
            </a:r>
            <a:r>
              <a:rPr lang="zh-CN" altLang="en-US" dirty="0" smtClean="0">
                <a:solidFill>
                  <a:srgbClr val="FF0000"/>
                </a:solidFill>
                <a:latin typeface="標楷體" pitchFamily="65" charset="-120"/>
              </a:rPr>
              <a:t>玉山草堂</a:t>
            </a:r>
            <a:r>
              <a:rPr lang="zh-CN" altLang="en-US" dirty="0" smtClean="0">
                <a:latin typeface="標楷體" pitchFamily="65" charset="-120"/>
                <a:sym typeface="宋体" pitchFamily="2" charset="-122"/>
              </a:rPr>
              <a:t>……</a:t>
            </a:r>
            <a:r>
              <a:rPr lang="zh-CN" altLang="en-US" dirty="0" smtClean="0">
                <a:latin typeface="標楷體" pitchFamily="65" charset="-120"/>
              </a:rPr>
              <a:t>環植修梧巨竹</a:t>
            </a:r>
            <a:r>
              <a:rPr lang="zh-CN" altLang="en-US" dirty="0" smtClean="0">
                <a:latin typeface="標楷體" pitchFamily="65" charset="-120"/>
                <a:sym typeface="宋体" pitchFamily="2" charset="-122"/>
              </a:rPr>
              <a:t>……</a:t>
            </a:r>
            <a:r>
              <a:rPr lang="zh-CN" altLang="en-US" dirty="0" smtClean="0">
                <a:latin typeface="標楷體" pitchFamily="65" charset="-120"/>
              </a:rPr>
              <a:t>乃名其堂曰碧梧翠竹堂。中列琴壺觚硯圖籍及古鼎彝器，非</a:t>
            </a:r>
            <a:r>
              <a:rPr lang="zh-CN" altLang="en-US" dirty="0" smtClean="0">
                <a:solidFill>
                  <a:srgbClr val="FF0000"/>
                </a:solidFill>
                <a:latin typeface="標楷體" pitchFamily="65" charset="-120"/>
              </a:rPr>
              <a:t>韻士勝友</a:t>
            </a:r>
            <a:r>
              <a:rPr lang="zh-CN" altLang="en-US" dirty="0" smtClean="0">
                <a:latin typeface="標楷體" pitchFamily="65" charset="-120"/>
              </a:rPr>
              <a:t>不趣延入也</a:t>
            </a:r>
            <a:r>
              <a:rPr lang="zh-CN" altLang="en-US" dirty="0" smtClean="0">
                <a:latin typeface="標楷體" pitchFamily="65" charset="-120"/>
                <a:sym typeface="宋体" pitchFamily="2" charset="-122"/>
              </a:rPr>
              <a:t>……出酒觴客。客數人，皆能</a:t>
            </a:r>
            <a:r>
              <a:rPr lang="zh-CN" altLang="en-US" dirty="0" smtClean="0">
                <a:solidFill>
                  <a:srgbClr val="FF0000"/>
                </a:solidFill>
                <a:latin typeface="標楷體" pitchFamily="65" charset="-120"/>
                <a:sym typeface="宋体" pitchFamily="2" charset="-122"/>
              </a:rPr>
              <a:t>詩歌談辯</a:t>
            </a:r>
            <a:r>
              <a:rPr lang="zh-CN" altLang="en-US" dirty="0" smtClean="0">
                <a:latin typeface="標楷體" pitchFamily="65" charset="-120"/>
                <a:sym typeface="宋体" pitchFamily="2" charset="-122"/>
              </a:rPr>
              <a:t>，飲甚樂</a:t>
            </a:r>
            <a:r>
              <a:rPr lang="en-US" altLang="zh-TW" dirty="0" smtClean="0">
                <a:latin typeface="標楷體" pitchFamily="65" charset="-120"/>
                <a:sym typeface="宋体" pitchFamily="2" charset="-122"/>
              </a:rPr>
              <a:t>……</a:t>
            </a:r>
            <a:r>
              <a:rPr lang="zh-CN" altLang="en-US" dirty="0" smtClean="0">
                <a:latin typeface="標楷體" pitchFamily="65" charset="-120"/>
                <a:sym typeface="宋体" pitchFamily="2" charset="-122"/>
              </a:rPr>
              <a:t>回望玉山之居，樹木蔥翠，煙霏芊綿，樓閣縹緲，隱約若圖畫……</a:t>
            </a:r>
            <a:endParaRPr lang="en-US" altLang="zh-CN" dirty="0" smtClean="0">
              <a:latin typeface="標楷體" pitchFamily="65" charset="-120"/>
              <a:sym typeface="宋体" pitchFamily="2" charset="-122"/>
            </a:endParaRPr>
          </a:p>
          <a:p>
            <a:pPr>
              <a:buNone/>
            </a:pPr>
            <a:r>
              <a:rPr lang="en-US" altLang="zh-TW" dirty="0" smtClean="0">
                <a:latin typeface="微软雅黑" pitchFamily="34" charset="-122"/>
                <a:ea typeface="微软雅黑" pitchFamily="34" charset="-122"/>
                <a:sym typeface="宋体" pitchFamily="2" charset="-122"/>
              </a:rPr>
              <a:t>						</a:t>
            </a:r>
            <a:r>
              <a:rPr lang="en-US" altLang="zh-TW" sz="2600" dirty="0" smtClean="0">
                <a:latin typeface="微软雅黑" pitchFamily="34" charset="-122"/>
                <a:ea typeface="微软雅黑" pitchFamily="34" charset="-122"/>
                <a:sym typeface="宋体" pitchFamily="2" charset="-122"/>
              </a:rPr>
              <a:t>——</a:t>
            </a:r>
            <a:r>
              <a:rPr lang="zh-CN" altLang="en-US" sz="2600" dirty="0" smtClean="0">
                <a:latin typeface="+mn-ea"/>
                <a:ea typeface="+mn-ea"/>
              </a:rPr>
              <a:t>高明《碧梧翠竹堂後記》</a:t>
            </a:r>
            <a:endParaRPr lang="zh-TW" altLang="en-US" sz="2600" dirty="0">
              <a:latin typeface="+mn-ea"/>
              <a:ea typeface="+mn-ea"/>
            </a:endParaRPr>
          </a:p>
        </p:txBody>
      </p:sp>
      <p:sp>
        <p:nvSpPr>
          <p:cNvPr id="4" name="Slide Number Placeholder 3"/>
          <p:cNvSpPr>
            <a:spLocks noGrp="1"/>
          </p:cNvSpPr>
          <p:nvPr>
            <p:ph type="sldNum" sz="quarter" idx="12"/>
          </p:nvPr>
        </p:nvSpPr>
        <p:spPr/>
        <p:txBody>
          <a:bodyPr/>
          <a:lstStyle/>
          <a:p>
            <a:pPr>
              <a:defRPr/>
            </a:pPr>
            <a:fld id="{AF37850B-8163-4A23-9DA0-891FF8300DB4}" type="slidenum">
              <a:rPr lang="zh-HK" altLang="en-US" smtClean="0"/>
              <a:pPr>
                <a:defRPr/>
              </a:pPr>
              <a:t>121</a:t>
            </a:fld>
            <a:endParaRPr lang="zh-HK" altLang="en-US"/>
          </a:p>
        </p:txBody>
      </p:sp>
    </p:spTree>
    <p:extLst>
      <p:ext uri="{BB962C8B-B14F-4D97-AF65-F5344CB8AC3E}">
        <p14:creationId xmlns:p14="http://schemas.microsoft.com/office/powerpoint/2010/main" val="2455499673"/>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dirty="0" smtClean="0">
                <a:latin typeface="DFKai-SB" panose="03000509000000000000" pitchFamily="65" charset="-120"/>
                <a:ea typeface="DFKai-SB" panose="03000509000000000000" pitchFamily="65" charset="-120"/>
              </a:rPr>
              <a:t>文人雅唱</a:t>
            </a:r>
            <a:endParaRPr lang="zh-TW" altLang="en-US" dirty="0">
              <a:latin typeface="DFKai-SB" panose="03000509000000000000" pitchFamily="65" charset="-120"/>
              <a:ea typeface="DFKai-SB" panose="03000509000000000000" pitchFamily="65" charset="-120"/>
            </a:endParaRPr>
          </a:p>
        </p:txBody>
      </p:sp>
      <p:sp>
        <p:nvSpPr>
          <p:cNvPr id="3" name="Content Placeholder 2"/>
          <p:cNvSpPr>
            <a:spLocks noGrp="1"/>
          </p:cNvSpPr>
          <p:nvPr>
            <p:ph idx="1"/>
          </p:nvPr>
        </p:nvSpPr>
        <p:spPr/>
        <p:txBody>
          <a:bodyPr>
            <a:normAutofit/>
          </a:bodyPr>
          <a:lstStyle/>
          <a:p>
            <a:pPr>
              <a:buNone/>
            </a:pPr>
            <a:r>
              <a:rPr lang="en-US" altLang="zh-CN" dirty="0" smtClean="0">
                <a:latin typeface="DFKai-SB" panose="03000509000000000000" pitchFamily="65" charset="-120"/>
                <a:ea typeface="DFKai-SB" panose="03000509000000000000" pitchFamily="65" charset="-120"/>
              </a:rPr>
              <a:t>		</a:t>
            </a:r>
            <a:r>
              <a:rPr lang="zh-CN" altLang="en-US" dirty="0" smtClean="0">
                <a:solidFill>
                  <a:srgbClr val="FF0000"/>
                </a:solidFill>
                <a:latin typeface="DFKai-SB" panose="03000509000000000000" pitchFamily="65" charset="-120"/>
                <a:ea typeface="DFKai-SB" panose="03000509000000000000" pitchFamily="65" charset="-120"/>
              </a:rPr>
              <a:t>顧瑛</a:t>
            </a:r>
            <a:r>
              <a:rPr lang="zh-CN" altLang="en-US" dirty="0" smtClean="0">
                <a:latin typeface="DFKai-SB" panose="03000509000000000000" pitchFamily="65" charset="-120"/>
                <a:ea typeface="DFKai-SB" panose="03000509000000000000" pitchFamily="65" charset="-120"/>
              </a:rPr>
              <a:t>，名阿瑛，又名德輝，字仲瑛，</a:t>
            </a:r>
            <a:r>
              <a:rPr lang="zh-TW" altLang="en-US" dirty="0" smtClean="0">
                <a:solidFill>
                  <a:srgbClr val="FF0000"/>
                </a:solidFill>
                <a:latin typeface="DFKai-SB" panose="03000509000000000000" pitchFamily="65" charset="-120"/>
                <a:ea typeface="DFKai-SB" panose="03000509000000000000" pitchFamily="65" charset="-120"/>
              </a:rPr>
              <a:t>崑</a:t>
            </a:r>
            <a:r>
              <a:rPr lang="zh-CN" altLang="en-US" dirty="0" smtClean="0">
                <a:solidFill>
                  <a:srgbClr val="FF0000"/>
                </a:solidFill>
                <a:latin typeface="DFKai-SB" panose="03000509000000000000" pitchFamily="65" charset="-120"/>
                <a:ea typeface="DFKai-SB" panose="03000509000000000000" pitchFamily="65" charset="-120"/>
              </a:rPr>
              <a:t>山</a:t>
            </a:r>
            <a:r>
              <a:rPr lang="zh-CN" altLang="en-US" dirty="0" smtClean="0">
                <a:latin typeface="DFKai-SB" panose="03000509000000000000" pitchFamily="65" charset="-120"/>
                <a:ea typeface="DFKai-SB" panose="03000509000000000000" pitchFamily="65" charset="-120"/>
              </a:rPr>
              <a:t>人。少輕財結客，年三十，始折節讀書，與天下勝流相</a:t>
            </a:r>
            <a:r>
              <a:rPr lang="zh-CN" altLang="en-US" dirty="0" smtClean="0">
                <a:solidFill>
                  <a:srgbClr val="FF0000"/>
                </a:solidFill>
                <a:latin typeface="DFKai-SB" panose="03000509000000000000" pitchFamily="65" charset="-120"/>
                <a:ea typeface="DFKai-SB" panose="03000509000000000000" pitchFamily="65" charset="-120"/>
              </a:rPr>
              <a:t>唱和</a:t>
            </a:r>
            <a:r>
              <a:rPr lang="zh-CN" altLang="en-US" dirty="0" smtClean="0">
                <a:latin typeface="DFKai-SB" panose="03000509000000000000" pitchFamily="65" charset="-120"/>
                <a:ea typeface="DFKai-SB" panose="03000509000000000000" pitchFamily="65" charset="-120"/>
              </a:rPr>
              <a:t>。舉茂才，署會稽教諭，辟行省屬官，皆不就。年四十，即以家產盡付其子元臣。</a:t>
            </a:r>
            <a:r>
              <a:rPr lang="zh-TW" altLang="en-US" dirty="0" smtClean="0">
                <a:latin typeface="DFKai-SB" panose="03000509000000000000" pitchFamily="65" charset="-120"/>
                <a:ea typeface="DFKai-SB" panose="03000509000000000000" pitchFamily="65" charset="-120"/>
              </a:rPr>
              <a:t>卜</a:t>
            </a:r>
            <a:r>
              <a:rPr lang="zh-CN" altLang="en-US" dirty="0" smtClean="0">
                <a:latin typeface="DFKai-SB" panose="03000509000000000000" pitchFamily="65" charset="-120"/>
                <a:ea typeface="DFKai-SB" panose="03000509000000000000" pitchFamily="65" charset="-120"/>
              </a:rPr>
              <a:t>築</a:t>
            </a:r>
            <a:r>
              <a:rPr lang="zh-CN" altLang="en-US" dirty="0" smtClean="0">
                <a:solidFill>
                  <a:srgbClr val="FF0000"/>
                </a:solidFill>
                <a:latin typeface="DFKai-SB" panose="03000509000000000000" pitchFamily="65" charset="-120"/>
                <a:ea typeface="DFKai-SB" panose="03000509000000000000" pitchFamily="65" charset="-120"/>
              </a:rPr>
              <a:t>玉山草堂</a:t>
            </a:r>
            <a:r>
              <a:rPr lang="zh-CN" altLang="en-US" dirty="0" smtClean="0">
                <a:latin typeface="DFKai-SB" panose="03000509000000000000" pitchFamily="65" charset="-120"/>
                <a:ea typeface="DFKai-SB" panose="03000509000000000000" pitchFamily="65" charset="-120"/>
              </a:rPr>
              <a:t>，池館</a:t>
            </a:r>
            <a:r>
              <a:rPr lang="zh-CN" altLang="en-US" dirty="0" smtClean="0">
                <a:solidFill>
                  <a:srgbClr val="FF0000"/>
                </a:solidFill>
                <a:latin typeface="DFKai-SB" panose="03000509000000000000" pitchFamily="65" charset="-120"/>
                <a:ea typeface="DFKai-SB" panose="03000509000000000000" pitchFamily="65" charset="-120"/>
              </a:rPr>
              <a:t>聲伎</a:t>
            </a:r>
            <a:r>
              <a:rPr lang="zh-CN" altLang="en-US" dirty="0" smtClean="0">
                <a:latin typeface="DFKai-SB" panose="03000509000000000000" pitchFamily="65" charset="-120"/>
                <a:ea typeface="DFKai-SB" panose="03000509000000000000" pitchFamily="65" charset="-120"/>
              </a:rPr>
              <a:t>，圖畫器玩，甲於江左。風流文采，傾動一時。</a:t>
            </a:r>
            <a:endParaRPr lang="en-US" altLang="zh-CN" dirty="0" smtClean="0">
              <a:latin typeface="DFKai-SB" panose="03000509000000000000" pitchFamily="65" charset="-120"/>
              <a:ea typeface="DFKai-SB" panose="03000509000000000000" pitchFamily="65" charset="-120"/>
            </a:endParaRPr>
          </a:p>
          <a:p>
            <a:pPr algn="r">
              <a:buNone/>
            </a:pPr>
            <a:r>
              <a:rPr lang="en-US" altLang="zh-TW" sz="2600" dirty="0" smtClean="0">
                <a:latin typeface="DFKai-SB" panose="03000509000000000000" pitchFamily="65" charset="-120"/>
                <a:ea typeface="DFKai-SB" panose="03000509000000000000" pitchFamily="65" charset="-120"/>
                <a:cs typeface="Microsoft Himalaya" pitchFamily="2" charset="0"/>
              </a:rPr>
              <a:t>——</a:t>
            </a:r>
            <a:r>
              <a:rPr lang="zh-CN" altLang="en-US" sz="2600" dirty="0" smtClean="0">
                <a:latin typeface="DFKai-SB" panose="03000509000000000000" pitchFamily="65" charset="-120"/>
                <a:ea typeface="DFKai-SB" panose="03000509000000000000" pitchFamily="65" charset="-120"/>
                <a:cs typeface="Microsoft Himalaya" pitchFamily="2" charset="0"/>
              </a:rPr>
              <a:t>《</a:t>
            </a:r>
            <a:r>
              <a:rPr lang="zh-CN" altLang="en-US" sz="2600" dirty="0" smtClean="0">
                <a:latin typeface="DFKai-SB" panose="03000509000000000000" pitchFamily="65" charset="-120"/>
                <a:ea typeface="DFKai-SB" panose="03000509000000000000" pitchFamily="65" charset="-120"/>
                <a:cs typeface="Microsoft Himalaya" pitchFamily="2" charset="0"/>
              </a:rPr>
              <a:t>欽定四庫全書》集部</a:t>
            </a:r>
            <a:r>
              <a:rPr lang="zh-CN" altLang="en-US" sz="2600" dirty="0" smtClean="0">
                <a:latin typeface="DFKai-SB" panose="03000509000000000000" pitchFamily="65" charset="-120"/>
                <a:ea typeface="DFKai-SB" panose="03000509000000000000" pitchFamily="65" charset="-120"/>
                <a:cs typeface="Microsoft Himalaya" pitchFamily="2" charset="0"/>
              </a:rPr>
              <a:t>五</a:t>
            </a:r>
            <a:endParaRPr lang="en-US" altLang="zh-CN" sz="2600" dirty="0" smtClean="0">
              <a:latin typeface="DFKai-SB" panose="03000509000000000000" pitchFamily="65" charset="-120"/>
              <a:ea typeface="DFKai-SB" panose="03000509000000000000" pitchFamily="65" charset="-120"/>
              <a:cs typeface="Microsoft Himalaya" pitchFamily="2" charset="0"/>
            </a:endParaRPr>
          </a:p>
          <a:p>
            <a:pPr algn="r">
              <a:buNone/>
            </a:pPr>
            <a:r>
              <a:rPr lang="zh-CN" altLang="en-US" sz="2600" dirty="0" smtClean="0">
                <a:latin typeface="DFKai-SB" panose="03000509000000000000" pitchFamily="65" charset="-120"/>
                <a:ea typeface="DFKai-SB" panose="03000509000000000000" pitchFamily="65" charset="-120"/>
                <a:cs typeface="Microsoft Himalaya" pitchFamily="2" charset="0"/>
              </a:rPr>
              <a:t>《</a:t>
            </a:r>
            <a:r>
              <a:rPr lang="zh-CN" altLang="en-US" sz="2600" dirty="0" smtClean="0">
                <a:latin typeface="DFKai-SB" panose="03000509000000000000" pitchFamily="65" charset="-120"/>
                <a:ea typeface="DFKai-SB" panose="03000509000000000000" pitchFamily="65" charset="-120"/>
                <a:cs typeface="Microsoft Himalaya" pitchFamily="2" charset="0"/>
              </a:rPr>
              <a:t>玉山璞稿》提要</a:t>
            </a:r>
            <a:endParaRPr lang="zh-TW" altLang="en-US" sz="2600" dirty="0">
              <a:latin typeface="DFKai-SB" panose="03000509000000000000" pitchFamily="65" charset="-120"/>
              <a:ea typeface="DFKai-SB" panose="03000509000000000000" pitchFamily="65" charset="-120"/>
              <a:cs typeface="Microsoft Himalaya" pitchFamily="2" charset="0"/>
            </a:endParaRPr>
          </a:p>
        </p:txBody>
      </p:sp>
      <p:sp>
        <p:nvSpPr>
          <p:cNvPr id="4" name="Slide Number Placeholder 3"/>
          <p:cNvSpPr>
            <a:spLocks noGrp="1"/>
          </p:cNvSpPr>
          <p:nvPr>
            <p:ph type="sldNum" sz="quarter" idx="12"/>
          </p:nvPr>
        </p:nvSpPr>
        <p:spPr/>
        <p:txBody>
          <a:bodyPr/>
          <a:lstStyle/>
          <a:p>
            <a:pPr>
              <a:defRPr/>
            </a:pPr>
            <a:fld id="{AF37850B-8163-4A23-9DA0-891FF8300DB4}" type="slidenum">
              <a:rPr lang="zh-HK" altLang="en-US" smtClean="0"/>
              <a:pPr>
                <a:defRPr/>
              </a:pPr>
              <a:t>122</a:t>
            </a:fld>
            <a:endParaRPr lang="zh-HK" altLang="en-US"/>
          </a:p>
        </p:txBody>
      </p:sp>
    </p:spTree>
    <p:extLst>
      <p:ext uri="{BB962C8B-B14F-4D97-AF65-F5344CB8AC3E}">
        <p14:creationId xmlns:p14="http://schemas.microsoft.com/office/powerpoint/2010/main" val="1056031520"/>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latin typeface="DFKai-SB" panose="03000509000000000000" pitchFamily="65" charset="-120"/>
                <a:ea typeface="DFKai-SB" panose="03000509000000000000" pitchFamily="65" charset="-120"/>
              </a:rPr>
              <a:t>文人雅唱</a:t>
            </a:r>
            <a:endParaRPr lang="zh-TW" altLang="en-US" dirty="0">
              <a:latin typeface="DFKai-SB" panose="03000509000000000000" pitchFamily="65" charset="-120"/>
              <a:ea typeface="DFKai-SB" panose="03000509000000000000" pitchFamily="65" charset="-120"/>
            </a:endParaRPr>
          </a:p>
        </p:txBody>
      </p:sp>
      <p:sp>
        <p:nvSpPr>
          <p:cNvPr id="3" name="內容版面配置區 2"/>
          <p:cNvSpPr>
            <a:spLocks noGrp="1"/>
          </p:cNvSpPr>
          <p:nvPr>
            <p:ph idx="1"/>
          </p:nvPr>
        </p:nvSpPr>
        <p:spPr/>
        <p:txBody>
          <a:bodyPr/>
          <a:lstStyle/>
          <a:p>
            <a:r>
              <a:rPr lang="zh-TW" altLang="en-US" dirty="0" smtClean="0">
                <a:latin typeface="DFKai-SB" panose="03000509000000000000" pitchFamily="65" charset="-120"/>
                <a:ea typeface="DFKai-SB" panose="03000509000000000000" pitchFamily="65" charset="-120"/>
              </a:rPr>
              <a:t>南戲四大聲腔</a:t>
            </a:r>
            <a:endParaRPr lang="en-US" altLang="zh-TW" dirty="0" smtClean="0">
              <a:latin typeface="DFKai-SB" panose="03000509000000000000" pitchFamily="65" charset="-120"/>
              <a:ea typeface="DFKai-SB" panose="03000509000000000000" pitchFamily="65" charset="-120"/>
            </a:endParaRPr>
          </a:p>
          <a:p>
            <a:pPr lvl="1"/>
            <a:r>
              <a:rPr lang="zh-TW" altLang="en-US" dirty="0" smtClean="0">
                <a:latin typeface="DFKai-SB" panose="03000509000000000000" pitchFamily="65" charset="-120"/>
                <a:ea typeface="DFKai-SB" panose="03000509000000000000" pitchFamily="65" charset="-120"/>
              </a:rPr>
              <a:t>海鹽腔</a:t>
            </a:r>
            <a:endParaRPr lang="en-US" altLang="zh-TW" dirty="0" smtClean="0">
              <a:latin typeface="DFKai-SB" panose="03000509000000000000" pitchFamily="65" charset="-120"/>
              <a:ea typeface="DFKai-SB" panose="03000509000000000000" pitchFamily="65" charset="-120"/>
            </a:endParaRPr>
          </a:p>
          <a:p>
            <a:pPr lvl="1"/>
            <a:r>
              <a:rPr lang="zh-TW" altLang="en-US" dirty="0" smtClean="0">
                <a:latin typeface="DFKai-SB" panose="03000509000000000000" pitchFamily="65" charset="-120"/>
                <a:ea typeface="DFKai-SB" panose="03000509000000000000" pitchFamily="65" charset="-120"/>
              </a:rPr>
              <a:t>餘姚腔</a:t>
            </a:r>
            <a:endParaRPr lang="en-US" altLang="zh-TW" dirty="0" smtClean="0">
              <a:latin typeface="DFKai-SB" panose="03000509000000000000" pitchFamily="65" charset="-120"/>
              <a:ea typeface="DFKai-SB" panose="03000509000000000000" pitchFamily="65" charset="-120"/>
            </a:endParaRPr>
          </a:p>
          <a:p>
            <a:pPr lvl="1"/>
            <a:r>
              <a:rPr lang="zh-TW" altLang="en-US" dirty="0" smtClean="0">
                <a:latin typeface="DFKai-SB" panose="03000509000000000000" pitchFamily="65" charset="-120"/>
                <a:ea typeface="DFKai-SB" panose="03000509000000000000" pitchFamily="65" charset="-120"/>
              </a:rPr>
              <a:t>弋陽腔</a:t>
            </a:r>
            <a:endParaRPr lang="en-US" altLang="zh-TW" dirty="0" smtClean="0">
              <a:latin typeface="DFKai-SB" panose="03000509000000000000" pitchFamily="65" charset="-120"/>
              <a:ea typeface="DFKai-SB" panose="03000509000000000000" pitchFamily="65" charset="-120"/>
            </a:endParaRPr>
          </a:p>
          <a:p>
            <a:pPr lvl="1"/>
            <a:r>
              <a:rPr lang="zh-TW" altLang="en-US" dirty="0" smtClean="0">
                <a:latin typeface="DFKai-SB" panose="03000509000000000000" pitchFamily="65" charset="-120"/>
                <a:ea typeface="DFKai-SB" panose="03000509000000000000" pitchFamily="65" charset="-120"/>
              </a:rPr>
              <a:t>崑山腔</a:t>
            </a:r>
            <a:endParaRPr lang="zh-TW" altLang="en-US" dirty="0">
              <a:latin typeface="DFKai-SB" panose="03000509000000000000" pitchFamily="65" charset="-120"/>
              <a:ea typeface="DFKai-SB" panose="03000509000000000000" pitchFamily="65" charset="-120"/>
            </a:endParaRPr>
          </a:p>
        </p:txBody>
      </p:sp>
      <p:sp>
        <p:nvSpPr>
          <p:cNvPr id="4" name="Slide Number Placeholder 3"/>
          <p:cNvSpPr>
            <a:spLocks noGrp="1"/>
          </p:cNvSpPr>
          <p:nvPr>
            <p:ph type="sldNum" sz="quarter" idx="12"/>
          </p:nvPr>
        </p:nvSpPr>
        <p:spPr/>
        <p:txBody>
          <a:bodyPr/>
          <a:lstStyle/>
          <a:p>
            <a:pPr>
              <a:defRPr/>
            </a:pPr>
            <a:fld id="{AF37850B-8163-4A23-9DA0-891FF8300DB4}" type="slidenum">
              <a:rPr lang="zh-HK" altLang="en-US" smtClean="0"/>
              <a:pPr>
                <a:defRPr/>
              </a:pPr>
              <a:t>123</a:t>
            </a:fld>
            <a:endParaRPr lang="zh-HK" altLang="en-US"/>
          </a:p>
        </p:txBody>
      </p:sp>
    </p:spTree>
    <p:extLst>
      <p:ext uri="{BB962C8B-B14F-4D97-AF65-F5344CB8AC3E}">
        <p14:creationId xmlns:p14="http://schemas.microsoft.com/office/powerpoint/2010/main" val="1446362239"/>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latin typeface="DFKai-SB" panose="03000509000000000000" pitchFamily="65" charset="-120"/>
                <a:ea typeface="DFKai-SB" panose="03000509000000000000" pitchFamily="65" charset="-120"/>
              </a:rPr>
              <a:t>文人雅唱</a:t>
            </a:r>
            <a:endParaRPr lang="zh-TW" altLang="en-US" dirty="0">
              <a:latin typeface="DFKai-SB" panose="03000509000000000000" pitchFamily="65" charset="-120"/>
              <a:ea typeface="DFKai-SB" panose="03000509000000000000" pitchFamily="65" charset="-120"/>
            </a:endParaRPr>
          </a:p>
        </p:txBody>
      </p:sp>
      <p:sp>
        <p:nvSpPr>
          <p:cNvPr id="3" name="內容版面配置區 2"/>
          <p:cNvSpPr>
            <a:spLocks noGrp="1"/>
          </p:cNvSpPr>
          <p:nvPr>
            <p:ph idx="1"/>
          </p:nvPr>
        </p:nvSpPr>
        <p:spPr>
          <a:xfrm>
            <a:off x="2339752" y="1988840"/>
            <a:ext cx="5904656" cy="4176464"/>
          </a:xfrm>
        </p:spPr>
        <p:txBody>
          <a:bodyPr/>
          <a:lstStyle/>
          <a:p>
            <a:pPr>
              <a:buNone/>
            </a:pPr>
            <a:r>
              <a:rPr lang="en-US" altLang="zh-TW" dirty="0" smtClean="0">
                <a:latin typeface="DFKai-SB" panose="03000509000000000000" pitchFamily="65" charset="-120"/>
                <a:ea typeface="DFKai-SB" panose="03000509000000000000" pitchFamily="65" charset="-120"/>
              </a:rPr>
              <a:t>	</a:t>
            </a:r>
          </a:p>
          <a:p>
            <a:pPr>
              <a:buNone/>
            </a:pPr>
            <a:r>
              <a:rPr lang="en-US" altLang="zh-TW" dirty="0" smtClean="0">
                <a:latin typeface="DFKai-SB" panose="03000509000000000000" pitchFamily="65" charset="-120"/>
                <a:ea typeface="DFKai-SB" panose="03000509000000000000" pitchFamily="65" charset="-120"/>
              </a:rPr>
              <a:t>	</a:t>
            </a:r>
            <a:r>
              <a:rPr lang="zh-TW" altLang="en-US" sz="2800" b="1" dirty="0" smtClean="0">
                <a:latin typeface="DFKai-SB" panose="03000509000000000000" pitchFamily="65" charset="-120"/>
                <a:ea typeface="DFKai-SB" panose="03000509000000000000" pitchFamily="65" charset="-120"/>
              </a:rPr>
              <a:t>魏良輔</a:t>
            </a:r>
            <a:r>
              <a:rPr lang="en-US" altLang="zh-TW" sz="2800" b="1" dirty="0" smtClean="0">
                <a:latin typeface="DFKai-SB" panose="03000509000000000000" pitchFamily="65" charset="-120"/>
                <a:ea typeface="DFKai-SB" panose="03000509000000000000" pitchFamily="65" charset="-120"/>
              </a:rPr>
              <a:t>(</a:t>
            </a:r>
            <a:r>
              <a:rPr lang="zh-TW" altLang="en-US" sz="2800" b="1" dirty="0" smtClean="0">
                <a:latin typeface="DFKai-SB" panose="03000509000000000000" pitchFamily="65" charset="-120"/>
                <a:ea typeface="DFKai-SB" panose="03000509000000000000" pitchFamily="65" charset="-120"/>
              </a:rPr>
              <a:t>明嘉靖</a:t>
            </a:r>
            <a:r>
              <a:rPr lang="en-US" altLang="zh-TW" sz="2800" b="1" dirty="0" smtClean="0">
                <a:latin typeface="DFKai-SB" panose="03000509000000000000" pitchFamily="65" charset="-120"/>
                <a:ea typeface="DFKai-SB" panose="03000509000000000000" pitchFamily="65" charset="-120"/>
              </a:rPr>
              <a:t>)</a:t>
            </a:r>
            <a:r>
              <a:rPr lang="zh-TW" altLang="en-US" sz="2800" b="1" dirty="0" smtClean="0">
                <a:latin typeface="DFKai-SB" panose="03000509000000000000" pitchFamily="65" charset="-120"/>
                <a:ea typeface="DFKai-SB" panose="03000509000000000000" pitchFamily="65" charset="-120"/>
              </a:rPr>
              <a:t>改造崑腔</a:t>
            </a:r>
            <a:r>
              <a:rPr lang="en-US" altLang="zh-TW" dirty="0" smtClean="0">
                <a:latin typeface="DFKai-SB" panose="03000509000000000000" pitchFamily="65" charset="-120"/>
                <a:ea typeface="DFKai-SB" panose="03000509000000000000" pitchFamily="65" charset="-120"/>
              </a:rPr>
              <a:t>︰</a:t>
            </a:r>
          </a:p>
          <a:p>
            <a:pPr>
              <a:buNone/>
            </a:pPr>
            <a:r>
              <a:rPr lang="en-US" altLang="zh-TW" dirty="0" smtClean="0">
                <a:latin typeface="DFKai-SB" panose="03000509000000000000" pitchFamily="65" charset="-120"/>
                <a:ea typeface="DFKai-SB" panose="03000509000000000000" pitchFamily="65" charset="-120"/>
              </a:rPr>
              <a:t>	</a:t>
            </a:r>
            <a:r>
              <a:rPr lang="en-US" altLang="zh-TW" sz="2800" dirty="0" smtClean="0">
                <a:latin typeface="DFKai-SB" panose="03000509000000000000" pitchFamily="65" charset="-120"/>
                <a:ea typeface="DFKai-SB" panose="03000509000000000000" pitchFamily="65" charset="-120"/>
              </a:rPr>
              <a:t>(</a:t>
            </a:r>
            <a:r>
              <a:rPr lang="zh-TW" altLang="en-US" sz="2800" dirty="0" smtClean="0">
                <a:latin typeface="DFKai-SB" panose="03000509000000000000" pitchFamily="65" charset="-120"/>
                <a:ea typeface="DFKai-SB" panose="03000509000000000000" pitchFamily="65" charset="-120"/>
              </a:rPr>
              <a:t>魏良輔</a:t>
            </a:r>
            <a:r>
              <a:rPr lang="en-US" altLang="zh-TW" sz="2800" dirty="0" smtClean="0">
                <a:latin typeface="DFKai-SB" panose="03000509000000000000" pitchFamily="65" charset="-120"/>
                <a:ea typeface="DFKai-SB" panose="03000509000000000000" pitchFamily="65" charset="-120"/>
              </a:rPr>
              <a:t>)</a:t>
            </a:r>
            <a:r>
              <a:rPr lang="zh-TW" altLang="zh-TW" sz="2800" dirty="0" smtClean="0">
                <a:latin typeface="DFKai-SB" panose="03000509000000000000" pitchFamily="65" charset="-120"/>
                <a:ea typeface="DFKai-SB" panose="03000509000000000000" pitchFamily="65" charset="-120"/>
              </a:rPr>
              <a:t>憤南曲之訛陋也，盡洗乖聲，別開堂奧。調用水磨，拍捱冷板，聲則平上去入之婉協，字則頭、腹、尾音之畢勻。</a:t>
            </a:r>
            <a:r>
              <a:rPr lang="zh-CN" altLang="en-US" sz="2800" dirty="0" smtClean="0">
                <a:latin typeface="DFKai-SB" panose="03000509000000000000" pitchFamily="65" charset="-120"/>
                <a:ea typeface="DFKai-SB" panose="03000509000000000000" pitchFamily="65" charset="-120"/>
                <a:sym typeface="微软雅黑" pitchFamily="34" charset="-122"/>
              </a:rPr>
              <a:t>功深鎔琢，氣無煙火，啟口輕圓，收音純細......</a:t>
            </a:r>
            <a:endParaRPr lang="en-US" altLang="zh-TW" sz="2800" dirty="0" smtClean="0">
              <a:latin typeface="DFKai-SB" panose="03000509000000000000" pitchFamily="65" charset="-120"/>
              <a:ea typeface="DFKai-SB" panose="03000509000000000000" pitchFamily="65" charset="-120"/>
            </a:endParaRPr>
          </a:p>
          <a:p>
            <a:pPr algn="r">
              <a:buNone/>
            </a:pPr>
            <a:r>
              <a:rPr lang="en-US" altLang="zh-TW" sz="2400" dirty="0" smtClean="0">
                <a:latin typeface="DFKai-SB" panose="03000509000000000000" pitchFamily="65" charset="-120"/>
                <a:ea typeface="DFKai-SB" panose="03000509000000000000" pitchFamily="65" charset="-120"/>
              </a:rPr>
              <a:t>——</a:t>
            </a:r>
            <a:r>
              <a:rPr lang="zh-TW" altLang="en-US" sz="2400" dirty="0" smtClean="0">
                <a:latin typeface="DFKai-SB" panose="03000509000000000000" pitchFamily="65" charset="-120"/>
                <a:ea typeface="DFKai-SB" panose="03000509000000000000" pitchFamily="65" charset="-120"/>
              </a:rPr>
              <a:t>沈寵綏</a:t>
            </a:r>
            <a:r>
              <a:rPr lang="en-US" altLang="zh-TW" sz="2400" dirty="0" smtClean="0">
                <a:latin typeface="DFKai-SB" panose="03000509000000000000" pitchFamily="65" charset="-120"/>
                <a:ea typeface="DFKai-SB" panose="03000509000000000000" pitchFamily="65" charset="-120"/>
              </a:rPr>
              <a:t>《</a:t>
            </a:r>
            <a:r>
              <a:rPr lang="zh-TW" altLang="en-US" sz="2400" dirty="0" smtClean="0">
                <a:latin typeface="DFKai-SB" panose="03000509000000000000" pitchFamily="65" charset="-120"/>
                <a:ea typeface="DFKai-SB" panose="03000509000000000000" pitchFamily="65" charset="-120"/>
              </a:rPr>
              <a:t>度曲須知</a:t>
            </a:r>
            <a:r>
              <a:rPr lang="en-US" altLang="zh-TW" sz="2400" dirty="0" smtClean="0">
                <a:latin typeface="DFKai-SB" panose="03000509000000000000" pitchFamily="65" charset="-120"/>
                <a:ea typeface="DFKai-SB" panose="03000509000000000000" pitchFamily="65" charset="-120"/>
              </a:rPr>
              <a:t>》</a:t>
            </a:r>
            <a:endParaRPr lang="zh-TW" altLang="en-US" sz="2400" dirty="0">
              <a:latin typeface="DFKai-SB" panose="03000509000000000000" pitchFamily="65" charset="-120"/>
              <a:ea typeface="DFKai-SB" panose="03000509000000000000" pitchFamily="65" charset="-120"/>
            </a:endParaRPr>
          </a:p>
        </p:txBody>
      </p:sp>
      <p:pic>
        <p:nvPicPr>
          <p:cNvPr id="4" name="Picture 2" descr="魏良辅"/>
          <p:cNvPicPr>
            <a:picLocks noChangeAspect="1" noChangeArrowheads="1"/>
          </p:cNvPicPr>
          <p:nvPr/>
        </p:nvPicPr>
        <p:blipFill>
          <a:blip r:embed="rId2" cstate="print"/>
          <a:srcRect/>
          <a:stretch>
            <a:fillRect/>
          </a:stretch>
        </p:blipFill>
        <p:spPr>
          <a:xfrm>
            <a:off x="0" y="2110259"/>
            <a:ext cx="2509051" cy="4747741"/>
          </a:xfrm>
          <a:prstGeom prst="rect">
            <a:avLst/>
          </a:prstGeom>
          <a:noFill/>
        </p:spPr>
      </p:pic>
      <p:sp>
        <p:nvSpPr>
          <p:cNvPr id="5" name="Slide Number Placeholder 4"/>
          <p:cNvSpPr>
            <a:spLocks noGrp="1"/>
          </p:cNvSpPr>
          <p:nvPr>
            <p:ph type="sldNum" sz="quarter" idx="12"/>
          </p:nvPr>
        </p:nvSpPr>
        <p:spPr/>
        <p:txBody>
          <a:bodyPr/>
          <a:lstStyle/>
          <a:p>
            <a:pPr>
              <a:defRPr/>
            </a:pPr>
            <a:fld id="{AF37850B-8163-4A23-9DA0-891FF8300DB4}" type="slidenum">
              <a:rPr lang="zh-HK" altLang="en-US" smtClean="0"/>
              <a:pPr>
                <a:defRPr/>
              </a:pPr>
              <a:t>124</a:t>
            </a:fld>
            <a:endParaRPr lang="zh-HK" altLang="en-US"/>
          </a:p>
        </p:txBody>
      </p:sp>
    </p:spTree>
    <p:extLst>
      <p:ext uri="{BB962C8B-B14F-4D97-AF65-F5344CB8AC3E}">
        <p14:creationId xmlns:p14="http://schemas.microsoft.com/office/powerpoint/2010/main" val="1178390938"/>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latin typeface="DFKai-SB" panose="03000509000000000000" pitchFamily="65" charset="-120"/>
                <a:ea typeface="DFKai-SB" panose="03000509000000000000" pitchFamily="65" charset="-120"/>
              </a:rPr>
              <a:t>散曲劇曲</a:t>
            </a:r>
            <a:endParaRPr lang="zh-TW" altLang="en-US" dirty="0">
              <a:latin typeface="DFKai-SB" panose="03000509000000000000" pitchFamily="65" charset="-120"/>
              <a:ea typeface="DFKai-SB" panose="03000509000000000000" pitchFamily="65" charset="-120"/>
            </a:endParaRPr>
          </a:p>
        </p:txBody>
      </p:sp>
      <p:sp>
        <p:nvSpPr>
          <p:cNvPr id="3" name="內容版面配置區 2"/>
          <p:cNvSpPr>
            <a:spLocks noGrp="1"/>
          </p:cNvSpPr>
          <p:nvPr>
            <p:ph idx="1"/>
          </p:nvPr>
        </p:nvSpPr>
        <p:spPr/>
        <p:txBody>
          <a:bodyPr/>
          <a:lstStyle/>
          <a:p>
            <a:r>
              <a:rPr lang="zh-TW" altLang="en-US" dirty="0" smtClean="0">
                <a:latin typeface="DFKai-SB" panose="03000509000000000000" pitchFamily="65" charset="-120"/>
                <a:ea typeface="DFKai-SB" panose="03000509000000000000" pitchFamily="65" charset="-120"/>
              </a:rPr>
              <a:t>散曲</a:t>
            </a:r>
            <a:endParaRPr lang="en-US" altLang="zh-TW" dirty="0" smtClean="0">
              <a:latin typeface="DFKai-SB" panose="03000509000000000000" pitchFamily="65" charset="-120"/>
              <a:ea typeface="DFKai-SB" panose="03000509000000000000" pitchFamily="65" charset="-120"/>
            </a:endParaRPr>
          </a:p>
          <a:p>
            <a:pPr lvl="1"/>
            <a:r>
              <a:rPr lang="zh-TW" altLang="en-US" dirty="0" smtClean="0">
                <a:latin typeface="DFKai-SB" panose="03000509000000000000" pitchFamily="65" charset="-120"/>
                <a:ea typeface="DFKai-SB" panose="03000509000000000000" pitchFamily="65" charset="-120"/>
              </a:rPr>
              <a:t>宋詞</a:t>
            </a:r>
            <a:endParaRPr lang="en-US" altLang="zh-TW" dirty="0" smtClean="0">
              <a:latin typeface="DFKai-SB" panose="03000509000000000000" pitchFamily="65" charset="-120"/>
              <a:ea typeface="DFKai-SB" panose="03000509000000000000" pitchFamily="65" charset="-120"/>
            </a:endParaRPr>
          </a:p>
          <a:p>
            <a:pPr lvl="1"/>
            <a:r>
              <a:rPr lang="zh-TW" altLang="en-US" dirty="0" smtClean="0">
                <a:latin typeface="DFKai-SB" panose="03000509000000000000" pitchFamily="65" charset="-120"/>
                <a:ea typeface="DFKai-SB" panose="03000509000000000000" pitchFamily="65" charset="-120"/>
              </a:rPr>
              <a:t>元曲</a:t>
            </a:r>
            <a:endParaRPr lang="en-US" altLang="zh-TW" dirty="0" smtClean="0">
              <a:latin typeface="DFKai-SB" panose="03000509000000000000" pitchFamily="65" charset="-120"/>
              <a:ea typeface="DFKai-SB" panose="03000509000000000000" pitchFamily="65" charset="-120"/>
            </a:endParaRPr>
          </a:p>
          <a:p>
            <a:r>
              <a:rPr lang="zh-TW" altLang="en-US" dirty="0" smtClean="0">
                <a:latin typeface="DFKai-SB" panose="03000509000000000000" pitchFamily="65" charset="-120"/>
                <a:ea typeface="DFKai-SB" panose="03000509000000000000" pitchFamily="65" charset="-120"/>
              </a:rPr>
              <a:t>劇曲</a:t>
            </a:r>
            <a:endParaRPr lang="zh-TW" altLang="en-US" dirty="0">
              <a:latin typeface="DFKai-SB" panose="03000509000000000000" pitchFamily="65" charset="-120"/>
              <a:ea typeface="DFKai-SB" panose="03000509000000000000" pitchFamily="65" charset="-120"/>
            </a:endParaRPr>
          </a:p>
        </p:txBody>
      </p:sp>
      <p:sp>
        <p:nvSpPr>
          <p:cNvPr id="4" name="Slide Number Placeholder 3"/>
          <p:cNvSpPr>
            <a:spLocks noGrp="1"/>
          </p:cNvSpPr>
          <p:nvPr>
            <p:ph type="sldNum" sz="quarter" idx="12"/>
          </p:nvPr>
        </p:nvSpPr>
        <p:spPr/>
        <p:txBody>
          <a:bodyPr/>
          <a:lstStyle/>
          <a:p>
            <a:pPr>
              <a:defRPr/>
            </a:pPr>
            <a:fld id="{AF37850B-8163-4A23-9DA0-891FF8300DB4}" type="slidenum">
              <a:rPr lang="zh-HK" altLang="en-US" smtClean="0"/>
              <a:pPr>
                <a:defRPr/>
              </a:pPr>
              <a:t>125</a:t>
            </a:fld>
            <a:endParaRPr lang="zh-HK" altLang="en-US"/>
          </a:p>
        </p:txBody>
      </p:sp>
    </p:spTree>
    <p:extLst>
      <p:ext uri="{BB962C8B-B14F-4D97-AF65-F5344CB8AC3E}">
        <p14:creationId xmlns:p14="http://schemas.microsoft.com/office/powerpoint/2010/main" val="548042333"/>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lstStyle/>
          <a:p>
            <a:pPr lvl="1"/>
            <a:endParaRPr lang="en-US" altLang="zh-TW" dirty="0"/>
          </a:p>
          <a:p>
            <a:pPr lvl="1"/>
            <a:endParaRPr lang="zh-TW" altLang="en-US" dirty="0"/>
          </a:p>
        </p:txBody>
      </p:sp>
      <p:pic>
        <p:nvPicPr>
          <p:cNvPr id="2050" name="Picture 2"/>
          <p:cNvPicPr>
            <a:picLocks noChangeAspect="1" noChangeArrowheads="1"/>
          </p:cNvPicPr>
          <p:nvPr/>
        </p:nvPicPr>
        <p:blipFill>
          <a:blip r:embed="rId2" cstate="print"/>
          <a:srcRect/>
          <a:stretch>
            <a:fillRect/>
          </a:stretch>
        </p:blipFill>
        <p:spPr bwMode="auto">
          <a:xfrm>
            <a:off x="-35496" y="0"/>
            <a:ext cx="9144000" cy="6858000"/>
          </a:xfrm>
          <a:prstGeom prst="rect">
            <a:avLst/>
          </a:prstGeom>
          <a:noFill/>
          <a:ln w="9525">
            <a:noFill/>
            <a:miter lim="800000"/>
            <a:headEnd/>
            <a:tailEnd/>
          </a:ln>
          <a:effectLst/>
        </p:spPr>
      </p:pic>
      <p:sp>
        <p:nvSpPr>
          <p:cNvPr id="2" name="Slide Number Placeholder 1"/>
          <p:cNvSpPr>
            <a:spLocks noGrp="1"/>
          </p:cNvSpPr>
          <p:nvPr>
            <p:ph type="sldNum" sz="quarter" idx="12"/>
          </p:nvPr>
        </p:nvSpPr>
        <p:spPr/>
        <p:txBody>
          <a:bodyPr/>
          <a:lstStyle/>
          <a:p>
            <a:pPr>
              <a:defRPr/>
            </a:pPr>
            <a:fld id="{AF37850B-8163-4A23-9DA0-891FF8300DB4}" type="slidenum">
              <a:rPr lang="zh-HK" altLang="en-US" smtClean="0"/>
              <a:pPr>
                <a:defRPr/>
              </a:pPr>
              <a:t>126</a:t>
            </a:fld>
            <a:endParaRPr lang="zh-HK" altLang="en-US"/>
          </a:p>
        </p:txBody>
      </p:sp>
    </p:spTree>
    <p:extLst>
      <p:ext uri="{BB962C8B-B14F-4D97-AF65-F5344CB8AC3E}">
        <p14:creationId xmlns:p14="http://schemas.microsoft.com/office/powerpoint/2010/main" val="1592699069"/>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latin typeface="DFKai-SB" panose="03000509000000000000" pitchFamily="65" charset="-120"/>
                <a:ea typeface="DFKai-SB" panose="03000509000000000000" pitchFamily="65" charset="-120"/>
              </a:rPr>
              <a:t>戲場名劇</a:t>
            </a:r>
            <a:endParaRPr lang="zh-TW" altLang="en-US" dirty="0">
              <a:latin typeface="DFKai-SB" panose="03000509000000000000" pitchFamily="65" charset="-120"/>
              <a:ea typeface="DFKai-SB" panose="03000509000000000000" pitchFamily="65" charset="-120"/>
            </a:endParaRPr>
          </a:p>
        </p:txBody>
      </p:sp>
      <p:sp>
        <p:nvSpPr>
          <p:cNvPr id="3" name="內容版面配置區 2"/>
          <p:cNvSpPr>
            <a:spLocks noGrp="1"/>
          </p:cNvSpPr>
          <p:nvPr>
            <p:ph idx="1"/>
          </p:nvPr>
        </p:nvSpPr>
        <p:spPr>
          <a:xfrm>
            <a:off x="1835696" y="1844824"/>
            <a:ext cx="6552728" cy="4392488"/>
          </a:xfrm>
        </p:spPr>
        <p:txBody>
          <a:bodyPr>
            <a:normAutofit/>
          </a:bodyPr>
          <a:lstStyle/>
          <a:p>
            <a:r>
              <a:rPr lang="zh-TW" altLang="en-US" dirty="0" smtClean="0">
                <a:latin typeface="DFKai-SB" panose="03000509000000000000" pitchFamily="65" charset="-120"/>
                <a:ea typeface="DFKai-SB" panose="03000509000000000000" pitchFamily="65" charset="-120"/>
              </a:rPr>
              <a:t>南戲</a:t>
            </a:r>
            <a:r>
              <a:rPr lang="en-US" altLang="zh-TW" dirty="0" smtClean="0">
                <a:latin typeface="DFKai-SB" panose="03000509000000000000" pitchFamily="65" charset="-120"/>
                <a:ea typeface="DFKai-SB" panose="03000509000000000000" pitchFamily="65" charset="-120"/>
              </a:rPr>
              <a:t>︰</a:t>
            </a:r>
          </a:p>
          <a:p>
            <a:pPr lvl="1"/>
            <a:r>
              <a:rPr lang="zh-TW" altLang="en-US" sz="2400" dirty="0" smtClean="0">
                <a:latin typeface="DFKai-SB" panose="03000509000000000000" pitchFamily="65" charset="-120"/>
                <a:ea typeface="DFKai-SB" panose="03000509000000000000" pitchFamily="65" charset="-120"/>
              </a:rPr>
              <a:t>「荊、劉、拜、殺」、高明</a:t>
            </a:r>
            <a:r>
              <a:rPr lang="en-US" altLang="zh-TW" sz="2400" dirty="0" smtClean="0">
                <a:latin typeface="DFKai-SB" panose="03000509000000000000" pitchFamily="65" charset="-120"/>
                <a:ea typeface="DFKai-SB" panose="03000509000000000000" pitchFamily="65" charset="-120"/>
              </a:rPr>
              <a:t>《</a:t>
            </a:r>
            <a:r>
              <a:rPr lang="zh-TW" altLang="en-US" sz="2400" dirty="0" smtClean="0">
                <a:latin typeface="DFKai-SB" panose="03000509000000000000" pitchFamily="65" charset="-120"/>
                <a:ea typeface="DFKai-SB" panose="03000509000000000000" pitchFamily="65" charset="-120"/>
              </a:rPr>
              <a:t>琵琶記</a:t>
            </a:r>
            <a:r>
              <a:rPr lang="en-US" altLang="zh-TW" sz="2400" dirty="0" smtClean="0">
                <a:latin typeface="DFKai-SB" panose="03000509000000000000" pitchFamily="65" charset="-120"/>
                <a:ea typeface="DFKai-SB" panose="03000509000000000000" pitchFamily="65" charset="-120"/>
              </a:rPr>
              <a:t>》</a:t>
            </a:r>
          </a:p>
          <a:p>
            <a:r>
              <a:rPr lang="zh-TW" altLang="en-US" dirty="0" smtClean="0">
                <a:latin typeface="DFKai-SB" panose="03000509000000000000" pitchFamily="65" charset="-120"/>
                <a:ea typeface="DFKai-SB" panose="03000509000000000000" pitchFamily="65" charset="-120"/>
              </a:rPr>
              <a:t>傳奇</a:t>
            </a:r>
            <a:r>
              <a:rPr lang="en-US" altLang="zh-TW" dirty="0" smtClean="0">
                <a:latin typeface="DFKai-SB" panose="03000509000000000000" pitchFamily="65" charset="-120"/>
                <a:ea typeface="DFKai-SB" panose="03000509000000000000" pitchFamily="65" charset="-120"/>
              </a:rPr>
              <a:t>︰</a:t>
            </a:r>
          </a:p>
          <a:p>
            <a:pPr lvl="1"/>
            <a:r>
              <a:rPr lang="zh-TW" altLang="en-US" sz="2400" dirty="0" smtClean="0">
                <a:solidFill>
                  <a:srgbClr val="FF0000"/>
                </a:solidFill>
                <a:latin typeface="DFKai-SB" panose="03000509000000000000" pitchFamily="65" charset="-120"/>
                <a:ea typeface="DFKai-SB" panose="03000509000000000000" pitchFamily="65" charset="-120"/>
              </a:rPr>
              <a:t>梁辰魚</a:t>
            </a:r>
            <a:r>
              <a:rPr lang="en-US" altLang="zh-TW" sz="2400" dirty="0" smtClean="0">
                <a:solidFill>
                  <a:srgbClr val="FF0000"/>
                </a:solidFill>
                <a:latin typeface="DFKai-SB" panose="03000509000000000000" pitchFamily="65" charset="-120"/>
                <a:ea typeface="DFKai-SB" panose="03000509000000000000" pitchFamily="65" charset="-120"/>
              </a:rPr>
              <a:t>《</a:t>
            </a:r>
            <a:r>
              <a:rPr lang="zh-TW" altLang="en-US" sz="2400" dirty="0" smtClean="0">
                <a:solidFill>
                  <a:srgbClr val="FF0000"/>
                </a:solidFill>
                <a:latin typeface="DFKai-SB" panose="03000509000000000000" pitchFamily="65" charset="-120"/>
                <a:ea typeface="DFKai-SB" panose="03000509000000000000" pitchFamily="65" charset="-120"/>
              </a:rPr>
              <a:t>浣紗記</a:t>
            </a:r>
            <a:r>
              <a:rPr lang="en-US" altLang="zh-TW" sz="2400" dirty="0" smtClean="0">
                <a:solidFill>
                  <a:srgbClr val="FF0000"/>
                </a:solidFill>
                <a:latin typeface="DFKai-SB" panose="03000509000000000000" pitchFamily="65" charset="-120"/>
                <a:ea typeface="DFKai-SB" panose="03000509000000000000" pitchFamily="65" charset="-120"/>
              </a:rPr>
              <a:t>》</a:t>
            </a:r>
            <a:r>
              <a:rPr lang="zh-TW" altLang="en-US" sz="2400" dirty="0" smtClean="0">
                <a:latin typeface="DFKai-SB" panose="03000509000000000000" pitchFamily="65" charset="-120"/>
                <a:ea typeface="DFKai-SB" panose="03000509000000000000" pitchFamily="65" charset="-120"/>
              </a:rPr>
              <a:t>、湯顯祖</a:t>
            </a:r>
            <a:r>
              <a:rPr lang="en-US" altLang="zh-TW" sz="2400" dirty="0" smtClean="0">
                <a:latin typeface="DFKai-SB" panose="03000509000000000000" pitchFamily="65" charset="-120"/>
                <a:ea typeface="DFKai-SB" panose="03000509000000000000" pitchFamily="65" charset="-120"/>
              </a:rPr>
              <a:t>《</a:t>
            </a:r>
            <a:r>
              <a:rPr lang="zh-TW" altLang="en-US" sz="2400" dirty="0" smtClean="0">
                <a:latin typeface="DFKai-SB" panose="03000509000000000000" pitchFamily="65" charset="-120"/>
                <a:ea typeface="DFKai-SB" panose="03000509000000000000" pitchFamily="65" charset="-120"/>
              </a:rPr>
              <a:t>牡丹亭</a:t>
            </a:r>
            <a:r>
              <a:rPr lang="en-US" altLang="zh-TW" sz="2400" dirty="0" smtClean="0">
                <a:latin typeface="DFKai-SB" panose="03000509000000000000" pitchFamily="65" charset="-120"/>
                <a:ea typeface="DFKai-SB" panose="03000509000000000000" pitchFamily="65" charset="-120"/>
              </a:rPr>
              <a:t>》</a:t>
            </a:r>
            <a:r>
              <a:rPr lang="zh-TW" altLang="en-US" sz="2400" dirty="0" smtClean="0">
                <a:latin typeface="DFKai-SB" panose="03000509000000000000" pitchFamily="65" charset="-120"/>
                <a:ea typeface="DFKai-SB" panose="03000509000000000000" pitchFamily="65" charset="-120"/>
              </a:rPr>
              <a:t>、洪昇</a:t>
            </a:r>
            <a:r>
              <a:rPr lang="en-US" altLang="zh-TW" sz="2400" dirty="0" smtClean="0">
                <a:latin typeface="DFKai-SB" panose="03000509000000000000" pitchFamily="65" charset="-120"/>
                <a:ea typeface="DFKai-SB" panose="03000509000000000000" pitchFamily="65" charset="-120"/>
              </a:rPr>
              <a:t>《</a:t>
            </a:r>
            <a:r>
              <a:rPr lang="zh-TW" altLang="en-US" sz="2400" dirty="0" smtClean="0">
                <a:latin typeface="DFKai-SB" panose="03000509000000000000" pitchFamily="65" charset="-120"/>
                <a:ea typeface="DFKai-SB" panose="03000509000000000000" pitchFamily="65" charset="-120"/>
              </a:rPr>
              <a:t>長生殿</a:t>
            </a:r>
            <a:r>
              <a:rPr lang="en-US" altLang="zh-TW" sz="2400" dirty="0" smtClean="0">
                <a:latin typeface="DFKai-SB" panose="03000509000000000000" pitchFamily="65" charset="-120"/>
                <a:ea typeface="DFKai-SB" panose="03000509000000000000" pitchFamily="65" charset="-120"/>
              </a:rPr>
              <a:t>》</a:t>
            </a:r>
            <a:r>
              <a:rPr lang="zh-TW" altLang="en-US" sz="2400" dirty="0" smtClean="0">
                <a:latin typeface="DFKai-SB" panose="03000509000000000000" pitchFamily="65" charset="-120"/>
                <a:ea typeface="DFKai-SB" panose="03000509000000000000" pitchFamily="65" charset="-120"/>
              </a:rPr>
              <a:t>、孔尚任</a:t>
            </a:r>
            <a:r>
              <a:rPr lang="en-US" altLang="zh-TW" sz="2400" dirty="0" smtClean="0">
                <a:latin typeface="DFKai-SB" panose="03000509000000000000" pitchFamily="65" charset="-120"/>
                <a:ea typeface="DFKai-SB" panose="03000509000000000000" pitchFamily="65" charset="-120"/>
              </a:rPr>
              <a:t>《</a:t>
            </a:r>
            <a:r>
              <a:rPr lang="zh-TW" altLang="en-US" sz="2400" dirty="0" smtClean="0">
                <a:latin typeface="DFKai-SB" panose="03000509000000000000" pitchFamily="65" charset="-120"/>
                <a:ea typeface="DFKai-SB" panose="03000509000000000000" pitchFamily="65" charset="-120"/>
              </a:rPr>
              <a:t>桃花扇</a:t>
            </a:r>
            <a:r>
              <a:rPr lang="en-US" altLang="zh-TW" sz="2400" dirty="0" smtClean="0">
                <a:latin typeface="DFKai-SB" panose="03000509000000000000" pitchFamily="65" charset="-120"/>
                <a:ea typeface="DFKai-SB" panose="03000509000000000000" pitchFamily="65" charset="-120"/>
              </a:rPr>
              <a:t>》</a:t>
            </a:r>
            <a:r>
              <a:rPr lang="zh-TW" altLang="en-US" sz="2400" dirty="0" smtClean="0">
                <a:latin typeface="DFKai-SB" panose="03000509000000000000" pitchFamily="65" charset="-120"/>
                <a:ea typeface="DFKai-SB" panose="03000509000000000000" pitchFamily="65" charset="-120"/>
              </a:rPr>
              <a:t>等</a:t>
            </a:r>
            <a:endParaRPr lang="en-US" altLang="zh-TW" sz="2400" dirty="0" smtClean="0">
              <a:latin typeface="DFKai-SB" panose="03000509000000000000" pitchFamily="65" charset="-120"/>
              <a:ea typeface="DFKai-SB" panose="03000509000000000000" pitchFamily="65" charset="-120"/>
            </a:endParaRPr>
          </a:p>
          <a:p>
            <a:r>
              <a:rPr lang="zh-TW" altLang="en-US" dirty="0" smtClean="0">
                <a:solidFill>
                  <a:srgbClr val="FF0000"/>
                </a:solidFill>
                <a:latin typeface="DFKai-SB" panose="03000509000000000000" pitchFamily="65" charset="-120"/>
                <a:ea typeface="DFKai-SB" panose="03000509000000000000" pitchFamily="65" charset="-120"/>
              </a:rPr>
              <a:t>崑唱</a:t>
            </a:r>
            <a:r>
              <a:rPr lang="zh-TW" altLang="en-US" dirty="0" smtClean="0">
                <a:latin typeface="DFKai-SB" panose="03000509000000000000" pitchFamily="65" charset="-120"/>
                <a:ea typeface="DFKai-SB" panose="03000509000000000000" pitchFamily="65" charset="-120"/>
              </a:rPr>
              <a:t>雜劇</a:t>
            </a:r>
            <a:r>
              <a:rPr lang="en-US" altLang="zh-TW" dirty="0" smtClean="0">
                <a:latin typeface="DFKai-SB" panose="03000509000000000000" pitchFamily="65" charset="-120"/>
                <a:ea typeface="DFKai-SB" panose="03000509000000000000" pitchFamily="65" charset="-120"/>
              </a:rPr>
              <a:t>︰</a:t>
            </a:r>
          </a:p>
          <a:p>
            <a:pPr lvl="1"/>
            <a:r>
              <a:rPr lang="zh-TW" altLang="en-US" sz="2400" dirty="0" smtClean="0">
                <a:latin typeface="DFKai-SB" panose="03000509000000000000" pitchFamily="65" charset="-120"/>
                <a:ea typeface="DFKai-SB" panose="03000509000000000000" pitchFamily="65" charset="-120"/>
              </a:rPr>
              <a:t>關漢卿</a:t>
            </a:r>
            <a:r>
              <a:rPr lang="en-US" altLang="zh-TW" sz="2400" dirty="0" smtClean="0">
                <a:latin typeface="DFKai-SB" panose="03000509000000000000" pitchFamily="65" charset="-120"/>
                <a:ea typeface="DFKai-SB" panose="03000509000000000000" pitchFamily="65" charset="-120"/>
              </a:rPr>
              <a:t>《</a:t>
            </a:r>
            <a:r>
              <a:rPr lang="zh-TW" altLang="en-US" sz="2400" dirty="0" smtClean="0">
                <a:latin typeface="DFKai-SB" panose="03000509000000000000" pitchFamily="65" charset="-120"/>
                <a:ea typeface="DFKai-SB" panose="03000509000000000000" pitchFamily="65" charset="-120"/>
              </a:rPr>
              <a:t>單刀會</a:t>
            </a:r>
            <a:r>
              <a:rPr lang="en-US" altLang="zh-TW" sz="2400" dirty="0" smtClean="0">
                <a:latin typeface="DFKai-SB" panose="03000509000000000000" pitchFamily="65" charset="-120"/>
                <a:ea typeface="DFKai-SB" panose="03000509000000000000" pitchFamily="65" charset="-120"/>
              </a:rPr>
              <a:t>》</a:t>
            </a:r>
            <a:r>
              <a:rPr lang="zh-TW" altLang="en-US" sz="2400" dirty="0" smtClean="0">
                <a:latin typeface="DFKai-SB" panose="03000509000000000000" pitchFamily="65" charset="-120"/>
                <a:ea typeface="DFKai-SB" panose="03000509000000000000" pitchFamily="65" charset="-120"/>
              </a:rPr>
              <a:t>、王實甫</a:t>
            </a:r>
            <a:r>
              <a:rPr lang="en-US" altLang="zh-TW" sz="2400" dirty="0" smtClean="0">
                <a:latin typeface="DFKai-SB" panose="03000509000000000000" pitchFamily="65" charset="-120"/>
                <a:ea typeface="DFKai-SB" panose="03000509000000000000" pitchFamily="65" charset="-120"/>
              </a:rPr>
              <a:t>《</a:t>
            </a:r>
            <a:r>
              <a:rPr lang="zh-TW" altLang="en-US" sz="2400" dirty="0" smtClean="0">
                <a:latin typeface="DFKai-SB" panose="03000509000000000000" pitchFamily="65" charset="-120"/>
                <a:ea typeface="DFKai-SB" panose="03000509000000000000" pitchFamily="65" charset="-120"/>
              </a:rPr>
              <a:t>西廂記</a:t>
            </a:r>
            <a:r>
              <a:rPr lang="en-US" altLang="zh-TW" sz="2400" dirty="0" smtClean="0">
                <a:latin typeface="DFKai-SB" panose="03000509000000000000" pitchFamily="65" charset="-120"/>
                <a:ea typeface="DFKai-SB" panose="03000509000000000000" pitchFamily="65" charset="-120"/>
              </a:rPr>
              <a:t>》</a:t>
            </a:r>
            <a:r>
              <a:rPr lang="zh-TW" altLang="en-US" sz="2400" dirty="0" smtClean="0">
                <a:latin typeface="DFKai-SB" panose="03000509000000000000" pitchFamily="65" charset="-120"/>
                <a:ea typeface="DFKai-SB" panose="03000509000000000000" pitchFamily="65" charset="-120"/>
              </a:rPr>
              <a:t>、徐渭</a:t>
            </a:r>
            <a:r>
              <a:rPr lang="en-US" altLang="zh-TW" sz="2400" dirty="0" smtClean="0">
                <a:latin typeface="DFKai-SB" panose="03000509000000000000" pitchFamily="65" charset="-120"/>
                <a:ea typeface="DFKai-SB" panose="03000509000000000000" pitchFamily="65" charset="-120"/>
              </a:rPr>
              <a:t>《</a:t>
            </a:r>
            <a:r>
              <a:rPr lang="zh-TW" altLang="en-US" sz="2400" dirty="0" smtClean="0">
                <a:latin typeface="DFKai-SB" panose="03000509000000000000" pitchFamily="65" charset="-120"/>
                <a:ea typeface="DFKai-SB" panose="03000509000000000000" pitchFamily="65" charset="-120"/>
              </a:rPr>
              <a:t>四聲猿</a:t>
            </a:r>
            <a:r>
              <a:rPr lang="en-US" altLang="zh-TW" sz="2400" dirty="0" smtClean="0">
                <a:latin typeface="DFKai-SB" panose="03000509000000000000" pitchFamily="65" charset="-120"/>
                <a:ea typeface="DFKai-SB" panose="03000509000000000000" pitchFamily="65" charset="-120"/>
              </a:rPr>
              <a:t>》</a:t>
            </a:r>
            <a:r>
              <a:rPr lang="zh-TW" altLang="en-US" sz="2400" dirty="0" smtClean="0">
                <a:latin typeface="DFKai-SB" panose="03000509000000000000" pitchFamily="65" charset="-120"/>
                <a:ea typeface="DFKai-SB" panose="03000509000000000000" pitchFamily="65" charset="-120"/>
              </a:rPr>
              <a:t>等</a:t>
            </a:r>
            <a:endParaRPr lang="zh-TW" altLang="en-US" sz="2400" dirty="0">
              <a:latin typeface="DFKai-SB" panose="03000509000000000000" pitchFamily="65" charset="-120"/>
              <a:ea typeface="DFKai-SB" panose="03000509000000000000" pitchFamily="65" charset="-120"/>
            </a:endParaRPr>
          </a:p>
        </p:txBody>
      </p:sp>
      <p:sp>
        <p:nvSpPr>
          <p:cNvPr id="4" name="Slide Number Placeholder 3"/>
          <p:cNvSpPr>
            <a:spLocks noGrp="1"/>
          </p:cNvSpPr>
          <p:nvPr>
            <p:ph type="sldNum" sz="quarter" idx="12"/>
          </p:nvPr>
        </p:nvSpPr>
        <p:spPr/>
        <p:txBody>
          <a:bodyPr/>
          <a:lstStyle/>
          <a:p>
            <a:pPr>
              <a:defRPr/>
            </a:pPr>
            <a:fld id="{AF37850B-8163-4A23-9DA0-891FF8300DB4}" type="slidenum">
              <a:rPr lang="zh-HK" altLang="en-US" smtClean="0"/>
              <a:pPr>
                <a:defRPr/>
              </a:pPr>
              <a:t>127</a:t>
            </a:fld>
            <a:endParaRPr lang="zh-HK" altLang="en-US"/>
          </a:p>
        </p:txBody>
      </p:sp>
    </p:spTree>
    <p:extLst>
      <p:ext uri="{BB962C8B-B14F-4D97-AF65-F5344CB8AC3E}">
        <p14:creationId xmlns:p14="http://schemas.microsoft.com/office/powerpoint/2010/main" val="4048336387"/>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latin typeface="DFKai-SB" panose="03000509000000000000" pitchFamily="65" charset="-120"/>
                <a:ea typeface="DFKai-SB" panose="03000509000000000000" pitchFamily="65" charset="-120"/>
              </a:rPr>
              <a:t>戲場名劇</a:t>
            </a:r>
            <a:endParaRPr lang="zh-TW" altLang="en-US" dirty="0">
              <a:latin typeface="DFKai-SB" panose="03000509000000000000" pitchFamily="65" charset="-120"/>
              <a:ea typeface="DFKai-SB" panose="03000509000000000000" pitchFamily="65" charset="-120"/>
            </a:endParaRPr>
          </a:p>
        </p:txBody>
      </p:sp>
      <p:sp>
        <p:nvSpPr>
          <p:cNvPr id="3" name="內容版面配置區 2"/>
          <p:cNvSpPr>
            <a:spLocks noGrp="1"/>
          </p:cNvSpPr>
          <p:nvPr>
            <p:ph idx="1"/>
          </p:nvPr>
        </p:nvSpPr>
        <p:spPr>
          <a:xfrm>
            <a:off x="1835696" y="1844824"/>
            <a:ext cx="6552728" cy="4392488"/>
          </a:xfrm>
        </p:spPr>
        <p:txBody>
          <a:bodyPr>
            <a:normAutofit/>
          </a:bodyPr>
          <a:lstStyle/>
          <a:p>
            <a:r>
              <a:rPr lang="zh-TW" altLang="en-US" dirty="0" smtClean="0">
                <a:latin typeface="DFKai-SB" panose="03000509000000000000" pitchFamily="65" charset="-120"/>
                <a:ea typeface="DFKai-SB" panose="03000509000000000000" pitchFamily="65" charset="-120"/>
              </a:rPr>
              <a:t>教育教化</a:t>
            </a:r>
            <a:endParaRPr lang="en-US" altLang="zh-TW" dirty="0" smtClean="0">
              <a:latin typeface="DFKai-SB" panose="03000509000000000000" pitchFamily="65" charset="-120"/>
              <a:ea typeface="DFKai-SB" panose="03000509000000000000" pitchFamily="65" charset="-120"/>
            </a:endParaRPr>
          </a:p>
          <a:p>
            <a:pPr lvl="1"/>
            <a:r>
              <a:rPr lang="zh-TW" altLang="en-US" dirty="0" smtClean="0">
                <a:latin typeface="DFKai-SB" panose="03000509000000000000" pitchFamily="65" charset="-120"/>
                <a:ea typeface="DFKai-SB" panose="03000509000000000000" pitchFamily="65" charset="-120"/>
              </a:rPr>
              <a:t>知識</a:t>
            </a:r>
            <a:r>
              <a:rPr lang="en-US" altLang="zh-TW" dirty="0" smtClean="0">
                <a:latin typeface="DFKai-SB" panose="03000509000000000000" pitchFamily="65" charset="-120"/>
                <a:ea typeface="DFKai-SB" panose="03000509000000000000" pitchFamily="65" charset="-120"/>
              </a:rPr>
              <a:t>︰</a:t>
            </a:r>
            <a:r>
              <a:rPr lang="zh-TW" altLang="en-US" dirty="0" smtClean="0">
                <a:latin typeface="DFKai-SB" panose="03000509000000000000" pitchFamily="65" charset="-120"/>
                <a:ea typeface="DFKai-SB" panose="03000509000000000000" pitchFamily="65" charset="-120"/>
              </a:rPr>
              <a:t>地理、文字、禮儀、風俗</a:t>
            </a:r>
            <a:endParaRPr lang="en-US" altLang="zh-TW" dirty="0" smtClean="0">
              <a:latin typeface="DFKai-SB" panose="03000509000000000000" pitchFamily="65" charset="-120"/>
              <a:ea typeface="DFKai-SB" panose="03000509000000000000" pitchFamily="65" charset="-120"/>
            </a:endParaRPr>
          </a:p>
          <a:p>
            <a:pPr lvl="1"/>
            <a:r>
              <a:rPr lang="zh-TW" altLang="en-US" dirty="0" smtClean="0">
                <a:latin typeface="DFKai-SB" panose="03000509000000000000" pitchFamily="65" charset="-120"/>
                <a:ea typeface="DFKai-SB" panose="03000509000000000000" pitchFamily="65" charset="-120"/>
              </a:rPr>
              <a:t>德行</a:t>
            </a:r>
            <a:endParaRPr lang="en-US" altLang="zh-TW" dirty="0" smtClean="0">
              <a:latin typeface="DFKai-SB" panose="03000509000000000000" pitchFamily="65" charset="-120"/>
              <a:ea typeface="DFKai-SB" panose="03000509000000000000" pitchFamily="65" charset="-120"/>
            </a:endParaRPr>
          </a:p>
          <a:p>
            <a:pPr lvl="2"/>
            <a:r>
              <a:rPr lang="zh-TW" altLang="en-US" dirty="0" smtClean="0">
                <a:latin typeface="DFKai-SB" panose="03000509000000000000" pitchFamily="65" charset="-120"/>
                <a:ea typeface="DFKai-SB" panose="03000509000000000000" pitchFamily="65" charset="-120"/>
              </a:rPr>
              <a:t>忠</a:t>
            </a:r>
            <a:r>
              <a:rPr lang="en-US" altLang="zh-TW" dirty="0" smtClean="0">
                <a:latin typeface="DFKai-SB" panose="03000509000000000000" pitchFamily="65" charset="-120"/>
                <a:ea typeface="DFKai-SB" panose="03000509000000000000" pitchFamily="65" charset="-120"/>
              </a:rPr>
              <a:t>︰《</a:t>
            </a:r>
            <a:r>
              <a:rPr lang="zh-TW" altLang="en-US" dirty="0" smtClean="0">
                <a:latin typeface="DFKai-SB" panose="03000509000000000000" pitchFamily="65" charset="-120"/>
                <a:ea typeface="DFKai-SB" panose="03000509000000000000" pitchFamily="65" charset="-120"/>
              </a:rPr>
              <a:t>鐵冠圖</a:t>
            </a:r>
            <a:r>
              <a:rPr lang="en-US" altLang="zh-TW" dirty="0" smtClean="0">
                <a:latin typeface="DFKai-SB" panose="03000509000000000000" pitchFamily="65" charset="-120"/>
                <a:ea typeface="DFKai-SB" panose="03000509000000000000" pitchFamily="65" charset="-120"/>
              </a:rPr>
              <a:t>》</a:t>
            </a:r>
            <a:r>
              <a:rPr lang="zh-TW" altLang="en-US" dirty="0" smtClean="0">
                <a:latin typeface="DFKai-SB" panose="03000509000000000000" pitchFamily="65" charset="-120"/>
                <a:ea typeface="DFKai-SB" panose="03000509000000000000" pitchFamily="65" charset="-120"/>
              </a:rPr>
              <a:t>、</a:t>
            </a:r>
            <a:r>
              <a:rPr lang="en-US" altLang="zh-TW" dirty="0" smtClean="0">
                <a:solidFill>
                  <a:srgbClr val="000066"/>
                </a:solidFill>
                <a:latin typeface="DFKai-SB" panose="03000509000000000000" pitchFamily="65" charset="-120"/>
                <a:ea typeface="DFKai-SB" panose="03000509000000000000" pitchFamily="65" charset="-120"/>
              </a:rPr>
              <a:t>《</a:t>
            </a:r>
            <a:r>
              <a:rPr lang="zh-TW" altLang="en-US" dirty="0" smtClean="0">
                <a:solidFill>
                  <a:srgbClr val="000066"/>
                </a:solidFill>
                <a:latin typeface="DFKai-SB" panose="03000509000000000000" pitchFamily="65" charset="-120"/>
                <a:ea typeface="DFKai-SB" panose="03000509000000000000" pitchFamily="65" charset="-120"/>
              </a:rPr>
              <a:t>鳴鳳記</a:t>
            </a:r>
            <a:r>
              <a:rPr lang="en-US" altLang="zh-TW" dirty="0" smtClean="0">
                <a:solidFill>
                  <a:srgbClr val="000066"/>
                </a:solidFill>
                <a:latin typeface="DFKai-SB" panose="03000509000000000000" pitchFamily="65" charset="-120"/>
                <a:ea typeface="DFKai-SB" panose="03000509000000000000" pitchFamily="65" charset="-120"/>
              </a:rPr>
              <a:t>》</a:t>
            </a:r>
            <a:endParaRPr lang="en-US" altLang="zh-TW" dirty="0" smtClean="0">
              <a:latin typeface="DFKai-SB" panose="03000509000000000000" pitchFamily="65" charset="-120"/>
              <a:ea typeface="DFKai-SB" panose="03000509000000000000" pitchFamily="65" charset="-120"/>
            </a:endParaRPr>
          </a:p>
          <a:p>
            <a:pPr lvl="2"/>
            <a:r>
              <a:rPr lang="zh-TW" altLang="en-US" dirty="0" smtClean="0">
                <a:latin typeface="DFKai-SB" panose="03000509000000000000" pitchFamily="65" charset="-120"/>
                <a:ea typeface="DFKai-SB" panose="03000509000000000000" pitchFamily="65" charset="-120"/>
              </a:rPr>
              <a:t>孝</a:t>
            </a:r>
            <a:r>
              <a:rPr lang="en-US" altLang="zh-TW" dirty="0" smtClean="0">
                <a:latin typeface="DFKai-SB" panose="03000509000000000000" pitchFamily="65" charset="-120"/>
                <a:ea typeface="DFKai-SB" panose="03000509000000000000" pitchFamily="65" charset="-120"/>
              </a:rPr>
              <a:t>︰《</a:t>
            </a:r>
            <a:r>
              <a:rPr lang="zh-TW" altLang="en-US" dirty="0" smtClean="0">
                <a:latin typeface="DFKai-SB" panose="03000509000000000000" pitchFamily="65" charset="-120"/>
                <a:ea typeface="DFKai-SB" panose="03000509000000000000" pitchFamily="65" charset="-120"/>
              </a:rPr>
              <a:t>琵琶記</a:t>
            </a:r>
            <a:r>
              <a:rPr lang="en-US" altLang="zh-TW" dirty="0" smtClean="0">
                <a:latin typeface="DFKai-SB" panose="03000509000000000000" pitchFamily="65" charset="-120"/>
                <a:ea typeface="DFKai-SB" panose="03000509000000000000" pitchFamily="65" charset="-120"/>
              </a:rPr>
              <a:t>》</a:t>
            </a:r>
          </a:p>
          <a:p>
            <a:pPr lvl="2"/>
            <a:r>
              <a:rPr lang="zh-TW" altLang="en-US" dirty="0" smtClean="0">
                <a:solidFill>
                  <a:srgbClr val="000066"/>
                </a:solidFill>
                <a:latin typeface="DFKai-SB" panose="03000509000000000000" pitchFamily="65" charset="-120"/>
                <a:ea typeface="DFKai-SB" panose="03000509000000000000" pitchFamily="65" charset="-120"/>
              </a:rPr>
              <a:t>社會批判</a:t>
            </a:r>
            <a:r>
              <a:rPr lang="en-US" altLang="zh-TW" dirty="0" smtClean="0">
                <a:solidFill>
                  <a:srgbClr val="000066"/>
                </a:solidFill>
                <a:latin typeface="DFKai-SB" panose="03000509000000000000" pitchFamily="65" charset="-120"/>
                <a:ea typeface="DFKai-SB" panose="03000509000000000000" pitchFamily="65" charset="-120"/>
              </a:rPr>
              <a:t>︰</a:t>
            </a:r>
            <a:r>
              <a:rPr lang="en-US" altLang="zh-TW" dirty="0" smtClean="0">
                <a:latin typeface="DFKai-SB" panose="03000509000000000000" pitchFamily="65" charset="-120"/>
                <a:ea typeface="DFKai-SB" panose="03000509000000000000" pitchFamily="65" charset="-120"/>
              </a:rPr>
              <a:t>《</a:t>
            </a:r>
            <a:r>
              <a:rPr lang="zh-TW" altLang="en-US" dirty="0" smtClean="0">
                <a:latin typeface="DFKai-SB" panose="03000509000000000000" pitchFamily="65" charset="-120"/>
                <a:ea typeface="DFKai-SB" panose="03000509000000000000" pitchFamily="65" charset="-120"/>
              </a:rPr>
              <a:t>長生殿</a:t>
            </a:r>
            <a:r>
              <a:rPr lang="en-US" altLang="zh-TW" dirty="0" smtClean="0">
                <a:latin typeface="DFKai-SB" panose="03000509000000000000" pitchFamily="65" charset="-120"/>
                <a:ea typeface="DFKai-SB" panose="03000509000000000000" pitchFamily="65" charset="-120"/>
              </a:rPr>
              <a:t>》</a:t>
            </a:r>
            <a:r>
              <a:rPr lang="zh-TW" altLang="en-US" dirty="0" smtClean="0">
                <a:latin typeface="DFKai-SB" panose="03000509000000000000" pitchFamily="65" charset="-120"/>
                <a:ea typeface="DFKai-SB" panose="03000509000000000000" pitchFamily="65" charset="-120"/>
              </a:rPr>
              <a:t>、</a:t>
            </a:r>
            <a:r>
              <a:rPr lang="en-US" altLang="zh-TW" dirty="0" smtClean="0">
                <a:latin typeface="DFKai-SB" panose="03000509000000000000" pitchFamily="65" charset="-120"/>
                <a:ea typeface="DFKai-SB" panose="03000509000000000000" pitchFamily="65" charset="-120"/>
              </a:rPr>
              <a:t>《</a:t>
            </a:r>
            <a:r>
              <a:rPr lang="zh-TW" altLang="en-US" dirty="0" smtClean="0">
                <a:latin typeface="DFKai-SB" panose="03000509000000000000" pitchFamily="65" charset="-120"/>
                <a:ea typeface="DFKai-SB" panose="03000509000000000000" pitchFamily="65" charset="-120"/>
              </a:rPr>
              <a:t>桃花扇</a:t>
            </a:r>
            <a:r>
              <a:rPr lang="en-US" altLang="zh-TW" dirty="0" smtClean="0">
                <a:latin typeface="DFKai-SB" panose="03000509000000000000" pitchFamily="65" charset="-120"/>
                <a:ea typeface="DFKai-SB" panose="03000509000000000000" pitchFamily="65" charset="-120"/>
              </a:rPr>
              <a:t>》</a:t>
            </a:r>
          </a:p>
          <a:p>
            <a:pPr lvl="2"/>
            <a:r>
              <a:rPr lang="zh-TW" altLang="en-US" dirty="0" smtClean="0">
                <a:latin typeface="DFKai-SB" panose="03000509000000000000" pitchFamily="65" charset="-120"/>
                <a:ea typeface="DFKai-SB" panose="03000509000000000000" pitchFamily="65" charset="-120"/>
              </a:rPr>
              <a:t>人生反思</a:t>
            </a:r>
            <a:r>
              <a:rPr lang="en-US" altLang="zh-TW" dirty="0" smtClean="0">
                <a:latin typeface="DFKai-SB" panose="03000509000000000000" pitchFamily="65" charset="-120"/>
                <a:ea typeface="DFKai-SB" panose="03000509000000000000" pitchFamily="65" charset="-120"/>
              </a:rPr>
              <a:t>︰《</a:t>
            </a:r>
            <a:r>
              <a:rPr lang="zh-TW" altLang="en-US" dirty="0" smtClean="0">
                <a:latin typeface="DFKai-SB" panose="03000509000000000000" pitchFamily="65" charset="-120"/>
                <a:ea typeface="DFKai-SB" panose="03000509000000000000" pitchFamily="65" charset="-120"/>
              </a:rPr>
              <a:t>邯鄲夢</a:t>
            </a:r>
            <a:r>
              <a:rPr lang="en-US" altLang="zh-TW" dirty="0" smtClean="0">
                <a:latin typeface="DFKai-SB" panose="03000509000000000000" pitchFamily="65" charset="-120"/>
                <a:ea typeface="DFKai-SB" panose="03000509000000000000" pitchFamily="65" charset="-120"/>
              </a:rPr>
              <a:t>》</a:t>
            </a:r>
            <a:r>
              <a:rPr lang="zh-TW" altLang="en-US" dirty="0" smtClean="0">
                <a:latin typeface="DFKai-SB" panose="03000509000000000000" pitchFamily="65" charset="-120"/>
                <a:ea typeface="DFKai-SB" panose="03000509000000000000" pitchFamily="65" charset="-120"/>
              </a:rPr>
              <a:t>、</a:t>
            </a:r>
            <a:r>
              <a:rPr lang="en-US" altLang="zh-TW" dirty="0" smtClean="0">
                <a:latin typeface="DFKai-SB" panose="03000509000000000000" pitchFamily="65" charset="-120"/>
                <a:ea typeface="DFKai-SB" panose="03000509000000000000" pitchFamily="65" charset="-120"/>
              </a:rPr>
              <a:t>《</a:t>
            </a:r>
            <a:r>
              <a:rPr lang="zh-TW" altLang="en-US" dirty="0" smtClean="0">
                <a:latin typeface="DFKai-SB" panose="03000509000000000000" pitchFamily="65" charset="-120"/>
                <a:ea typeface="DFKai-SB" panose="03000509000000000000" pitchFamily="65" charset="-120"/>
              </a:rPr>
              <a:t>南柯記</a:t>
            </a:r>
            <a:r>
              <a:rPr lang="en-US" altLang="zh-TW" dirty="0" smtClean="0">
                <a:latin typeface="DFKai-SB" panose="03000509000000000000" pitchFamily="65" charset="-120"/>
                <a:ea typeface="DFKai-SB" panose="03000509000000000000" pitchFamily="65" charset="-120"/>
              </a:rPr>
              <a:t>》</a:t>
            </a:r>
          </a:p>
        </p:txBody>
      </p:sp>
      <p:sp>
        <p:nvSpPr>
          <p:cNvPr id="4" name="Slide Number Placeholder 3"/>
          <p:cNvSpPr>
            <a:spLocks noGrp="1"/>
          </p:cNvSpPr>
          <p:nvPr>
            <p:ph type="sldNum" sz="quarter" idx="12"/>
          </p:nvPr>
        </p:nvSpPr>
        <p:spPr/>
        <p:txBody>
          <a:bodyPr/>
          <a:lstStyle/>
          <a:p>
            <a:pPr>
              <a:defRPr/>
            </a:pPr>
            <a:fld id="{AF37850B-8163-4A23-9DA0-891FF8300DB4}" type="slidenum">
              <a:rPr lang="zh-HK" altLang="en-US" smtClean="0"/>
              <a:pPr>
                <a:defRPr/>
              </a:pPr>
              <a:t>128</a:t>
            </a:fld>
            <a:endParaRPr lang="zh-HK" altLang="en-US"/>
          </a:p>
        </p:txBody>
      </p:sp>
    </p:spTree>
    <p:extLst>
      <p:ext uri="{BB962C8B-B14F-4D97-AF65-F5344CB8AC3E}">
        <p14:creationId xmlns:p14="http://schemas.microsoft.com/office/powerpoint/2010/main" val="1036450691"/>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latin typeface="DFKai-SB" panose="03000509000000000000" pitchFamily="65" charset="-120"/>
                <a:ea typeface="DFKai-SB" panose="03000509000000000000" pitchFamily="65" charset="-120"/>
              </a:rPr>
              <a:t>戲場名劇</a:t>
            </a:r>
            <a:endParaRPr lang="zh-TW" altLang="en-US" dirty="0">
              <a:latin typeface="DFKai-SB" panose="03000509000000000000" pitchFamily="65" charset="-120"/>
              <a:ea typeface="DFKai-SB" panose="03000509000000000000" pitchFamily="65" charset="-120"/>
            </a:endParaRPr>
          </a:p>
        </p:txBody>
      </p:sp>
      <p:sp>
        <p:nvSpPr>
          <p:cNvPr id="3" name="內容版面配置區 2"/>
          <p:cNvSpPr>
            <a:spLocks noGrp="1"/>
          </p:cNvSpPr>
          <p:nvPr>
            <p:ph idx="1"/>
          </p:nvPr>
        </p:nvSpPr>
        <p:spPr>
          <a:xfrm>
            <a:off x="1835696" y="1844824"/>
            <a:ext cx="6552728" cy="4392488"/>
          </a:xfrm>
        </p:spPr>
        <p:txBody>
          <a:bodyPr>
            <a:normAutofit/>
          </a:bodyPr>
          <a:lstStyle/>
          <a:p>
            <a:r>
              <a:rPr lang="zh-TW" altLang="en-US" dirty="0" smtClean="0">
                <a:latin typeface="DFKai-SB" panose="03000509000000000000" pitchFamily="65" charset="-120"/>
                <a:ea typeface="DFKai-SB" panose="03000509000000000000" pitchFamily="65" charset="-120"/>
              </a:rPr>
              <a:t>娛樂移情</a:t>
            </a:r>
            <a:endParaRPr lang="en-US" altLang="zh-TW" dirty="0" smtClean="0">
              <a:latin typeface="DFKai-SB" panose="03000509000000000000" pitchFamily="65" charset="-120"/>
              <a:ea typeface="DFKai-SB" panose="03000509000000000000" pitchFamily="65" charset="-120"/>
            </a:endParaRPr>
          </a:p>
          <a:p>
            <a:pPr lvl="1"/>
            <a:r>
              <a:rPr lang="zh-TW" altLang="en-US" dirty="0" smtClean="0">
                <a:latin typeface="DFKai-SB" panose="03000509000000000000" pitchFamily="65" charset="-120"/>
                <a:ea typeface="DFKai-SB" panose="03000509000000000000" pitchFamily="65" charset="-120"/>
              </a:rPr>
              <a:t>男歡女愛</a:t>
            </a:r>
            <a:endParaRPr lang="en-US" altLang="zh-TW" dirty="0" smtClean="0">
              <a:latin typeface="DFKai-SB" panose="03000509000000000000" pitchFamily="65" charset="-120"/>
              <a:ea typeface="DFKai-SB" panose="03000509000000000000" pitchFamily="65" charset="-120"/>
            </a:endParaRPr>
          </a:p>
          <a:p>
            <a:pPr lvl="2"/>
            <a:r>
              <a:rPr lang="en-US" altLang="zh-TW" dirty="0" smtClean="0">
                <a:latin typeface="DFKai-SB" panose="03000509000000000000" pitchFamily="65" charset="-120"/>
                <a:ea typeface="DFKai-SB" panose="03000509000000000000" pitchFamily="65" charset="-120"/>
              </a:rPr>
              <a:t>《</a:t>
            </a:r>
            <a:r>
              <a:rPr lang="zh-TW" altLang="en-US" dirty="0" smtClean="0">
                <a:latin typeface="DFKai-SB" panose="03000509000000000000" pitchFamily="65" charset="-120"/>
                <a:ea typeface="DFKai-SB" panose="03000509000000000000" pitchFamily="65" charset="-120"/>
              </a:rPr>
              <a:t>西廂記</a:t>
            </a:r>
            <a:r>
              <a:rPr lang="en-US" altLang="zh-TW" dirty="0" smtClean="0">
                <a:latin typeface="DFKai-SB" panose="03000509000000000000" pitchFamily="65" charset="-120"/>
                <a:ea typeface="DFKai-SB" panose="03000509000000000000" pitchFamily="65" charset="-120"/>
              </a:rPr>
              <a:t>》</a:t>
            </a:r>
            <a:r>
              <a:rPr lang="zh-TW" altLang="en-US" dirty="0" smtClean="0">
                <a:latin typeface="DFKai-SB" panose="03000509000000000000" pitchFamily="65" charset="-120"/>
                <a:ea typeface="DFKai-SB" panose="03000509000000000000" pitchFamily="65" charset="-120"/>
              </a:rPr>
              <a:t>、</a:t>
            </a:r>
            <a:r>
              <a:rPr lang="en-US" altLang="zh-TW" dirty="0" smtClean="0">
                <a:latin typeface="DFKai-SB" panose="03000509000000000000" pitchFamily="65" charset="-120"/>
                <a:ea typeface="DFKai-SB" panose="03000509000000000000" pitchFamily="65" charset="-120"/>
              </a:rPr>
              <a:t>《</a:t>
            </a:r>
            <a:r>
              <a:rPr lang="zh-TW" altLang="en-US" dirty="0" smtClean="0">
                <a:latin typeface="DFKai-SB" panose="03000509000000000000" pitchFamily="65" charset="-120"/>
                <a:ea typeface="DFKai-SB" panose="03000509000000000000" pitchFamily="65" charset="-120"/>
              </a:rPr>
              <a:t>牡丹亭</a:t>
            </a:r>
            <a:r>
              <a:rPr lang="en-US" altLang="zh-TW" dirty="0" smtClean="0">
                <a:latin typeface="DFKai-SB" panose="03000509000000000000" pitchFamily="65" charset="-120"/>
                <a:ea typeface="DFKai-SB" panose="03000509000000000000" pitchFamily="65" charset="-120"/>
              </a:rPr>
              <a:t>》</a:t>
            </a:r>
            <a:r>
              <a:rPr lang="zh-TW" altLang="en-US" dirty="0" smtClean="0">
                <a:latin typeface="DFKai-SB" panose="03000509000000000000" pitchFamily="65" charset="-120"/>
                <a:ea typeface="DFKai-SB" panose="03000509000000000000" pitchFamily="65" charset="-120"/>
              </a:rPr>
              <a:t>、</a:t>
            </a:r>
            <a:r>
              <a:rPr lang="en-US" altLang="zh-TW" dirty="0" smtClean="0">
                <a:latin typeface="DFKai-SB" panose="03000509000000000000" pitchFamily="65" charset="-120"/>
                <a:ea typeface="DFKai-SB" panose="03000509000000000000" pitchFamily="65" charset="-120"/>
              </a:rPr>
              <a:t>《</a:t>
            </a:r>
            <a:r>
              <a:rPr lang="zh-TW" altLang="en-US" dirty="0" smtClean="0">
                <a:latin typeface="DFKai-SB" panose="03000509000000000000" pitchFamily="65" charset="-120"/>
                <a:ea typeface="DFKai-SB" panose="03000509000000000000" pitchFamily="65" charset="-120"/>
              </a:rPr>
              <a:t>玉簪記</a:t>
            </a:r>
            <a:r>
              <a:rPr lang="en-US" altLang="zh-TW" dirty="0" smtClean="0">
                <a:latin typeface="DFKai-SB" panose="03000509000000000000" pitchFamily="65" charset="-120"/>
                <a:ea typeface="DFKai-SB" panose="03000509000000000000" pitchFamily="65" charset="-120"/>
              </a:rPr>
              <a:t>》</a:t>
            </a:r>
            <a:r>
              <a:rPr lang="zh-TW" altLang="en-US" dirty="0" smtClean="0">
                <a:latin typeface="DFKai-SB" panose="03000509000000000000" pitchFamily="65" charset="-120"/>
                <a:ea typeface="DFKai-SB" panose="03000509000000000000" pitchFamily="65" charset="-120"/>
              </a:rPr>
              <a:t>、</a:t>
            </a:r>
            <a:r>
              <a:rPr lang="en-US" altLang="zh-TW" dirty="0" smtClean="0">
                <a:latin typeface="DFKai-SB" panose="03000509000000000000" pitchFamily="65" charset="-120"/>
                <a:ea typeface="DFKai-SB" panose="03000509000000000000" pitchFamily="65" charset="-120"/>
              </a:rPr>
              <a:t>《</a:t>
            </a:r>
            <a:r>
              <a:rPr lang="zh-TW" altLang="en-US" dirty="0" smtClean="0">
                <a:latin typeface="DFKai-SB" panose="03000509000000000000" pitchFamily="65" charset="-120"/>
                <a:ea typeface="DFKai-SB" panose="03000509000000000000" pitchFamily="65" charset="-120"/>
              </a:rPr>
              <a:t>西樓記</a:t>
            </a:r>
            <a:r>
              <a:rPr lang="en-US" altLang="zh-TW" dirty="0" smtClean="0">
                <a:latin typeface="DFKai-SB" panose="03000509000000000000" pitchFamily="65" charset="-120"/>
                <a:ea typeface="DFKai-SB" panose="03000509000000000000" pitchFamily="65" charset="-120"/>
              </a:rPr>
              <a:t>》</a:t>
            </a:r>
            <a:r>
              <a:rPr lang="zh-TW" altLang="en-US" dirty="0" smtClean="0">
                <a:latin typeface="DFKai-SB" panose="03000509000000000000" pitchFamily="65" charset="-120"/>
                <a:ea typeface="DFKai-SB" panose="03000509000000000000" pitchFamily="65" charset="-120"/>
              </a:rPr>
              <a:t>、</a:t>
            </a:r>
            <a:r>
              <a:rPr lang="en-US" altLang="zh-TW" dirty="0" smtClean="0">
                <a:latin typeface="DFKai-SB" panose="03000509000000000000" pitchFamily="65" charset="-120"/>
                <a:ea typeface="DFKai-SB" panose="03000509000000000000" pitchFamily="65" charset="-120"/>
              </a:rPr>
              <a:t>《</a:t>
            </a:r>
            <a:r>
              <a:rPr lang="zh-TW" altLang="en-US" dirty="0" smtClean="0">
                <a:latin typeface="DFKai-SB" panose="03000509000000000000" pitchFamily="65" charset="-120"/>
                <a:ea typeface="DFKai-SB" panose="03000509000000000000" pitchFamily="65" charset="-120"/>
              </a:rPr>
              <a:t>紅梨記</a:t>
            </a:r>
            <a:r>
              <a:rPr lang="en-US" altLang="zh-TW" dirty="0" smtClean="0">
                <a:latin typeface="DFKai-SB" panose="03000509000000000000" pitchFamily="65" charset="-120"/>
                <a:ea typeface="DFKai-SB" panose="03000509000000000000" pitchFamily="65" charset="-120"/>
              </a:rPr>
              <a:t>》</a:t>
            </a:r>
            <a:r>
              <a:rPr lang="zh-TW" altLang="en-US" dirty="0" smtClean="0">
                <a:latin typeface="DFKai-SB" panose="03000509000000000000" pitchFamily="65" charset="-120"/>
                <a:ea typeface="DFKai-SB" panose="03000509000000000000" pitchFamily="65" charset="-120"/>
              </a:rPr>
              <a:t>等</a:t>
            </a:r>
            <a:endParaRPr lang="en-US" altLang="zh-TW" dirty="0" smtClean="0">
              <a:latin typeface="DFKai-SB" panose="03000509000000000000" pitchFamily="65" charset="-120"/>
              <a:ea typeface="DFKai-SB" panose="03000509000000000000" pitchFamily="65" charset="-120"/>
            </a:endParaRPr>
          </a:p>
        </p:txBody>
      </p:sp>
      <p:sp>
        <p:nvSpPr>
          <p:cNvPr id="4" name="Slide Number Placeholder 3"/>
          <p:cNvSpPr>
            <a:spLocks noGrp="1"/>
          </p:cNvSpPr>
          <p:nvPr>
            <p:ph type="sldNum" sz="quarter" idx="12"/>
          </p:nvPr>
        </p:nvSpPr>
        <p:spPr/>
        <p:txBody>
          <a:bodyPr/>
          <a:lstStyle/>
          <a:p>
            <a:pPr>
              <a:defRPr/>
            </a:pPr>
            <a:fld id="{AF37850B-8163-4A23-9DA0-891FF8300DB4}" type="slidenum">
              <a:rPr lang="zh-HK" altLang="en-US" smtClean="0"/>
              <a:pPr>
                <a:defRPr/>
              </a:pPr>
              <a:t>129</a:t>
            </a:fld>
            <a:endParaRPr lang="zh-HK" altLang="en-US"/>
          </a:p>
        </p:txBody>
      </p:sp>
    </p:spTree>
    <p:extLst>
      <p:ext uri="{BB962C8B-B14F-4D97-AF65-F5344CB8AC3E}">
        <p14:creationId xmlns:p14="http://schemas.microsoft.com/office/powerpoint/2010/main" val="43397241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標題 1"/>
          <p:cNvSpPr>
            <a:spLocks noGrp="1"/>
          </p:cNvSpPr>
          <p:nvPr>
            <p:ph type="title"/>
          </p:nvPr>
        </p:nvSpPr>
        <p:spPr>
          <a:xfrm>
            <a:off x="179388" y="338138"/>
            <a:ext cx="8785225" cy="1252537"/>
          </a:xfrm>
        </p:spPr>
        <p:txBody>
          <a:bodyPr/>
          <a:lstStyle/>
          <a:p>
            <a:pPr eaLnBrk="1" hangingPunct="1">
              <a:defRPr/>
            </a:pPr>
            <a:r>
              <a:rPr lang="zh-TW" altLang="en-US" sz="6000" b="1" dirty="0" smtClean="0">
                <a:solidFill>
                  <a:srgbClr val="FF0000"/>
                </a:solidFill>
                <a:effectLst>
                  <a:outerShdw blurRad="38100" dist="38100" dir="2700000" algn="tl">
                    <a:srgbClr val="C0C0C0"/>
                  </a:outerShdw>
                </a:effectLst>
                <a:latin typeface="DFKai-SB" panose="03000509000000000000" pitchFamily="65" charset="-120"/>
                <a:ea typeface="DFKai-SB" panose="03000509000000000000" pitchFamily="65" charset="-120"/>
              </a:rPr>
              <a:t>氣息控制與發聲</a:t>
            </a:r>
            <a:endParaRPr lang="zh-HK" altLang="en-US" sz="6000" dirty="0">
              <a:solidFill>
                <a:srgbClr val="FF0000"/>
              </a:solidFill>
              <a:latin typeface="DFKai-SB" panose="03000509000000000000" pitchFamily="65" charset="-120"/>
              <a:ea typeface="DFKai-SB" panose="03000509000000000000" pitchFamily="65" charset="-120"/>
            </a:endParaRPr>
          </a:p>
        </p:txBody>
      </p:sp>
      <p:sp>
        <p:nvSpPr>
          <p:cNvPr id="27651" name="內容版面配置區 2"/>
          <p:cNvSpPr>
            <a:spLocks noGrp="1"/>
          </p:cNvSpPr>
          <p:nvPr>
            <p:ph idx="1"/>
          </p:nvPr>
        </p:nvSpPr>
        <p:spPr>
          <a:xfrm>
            <a:off x="395288" y="1916113"/>
            <a:ext cx="8569325" cy="4608512"/>
          </a:xfrm>
        </p:spPr>
        <p:txBody>
          <a:bodyPr>
            <a:normAutofit lnSpcReduction="10000"/>
          </a:bodyPr>
          <a:lstStyle/>
          <a:p>
            <a:pPr marL="0" indent="0" eaLnBrk="1" hangingPunct="1">
              <a:spcBef>
                <a:spcPct val="50000"/>
              </a:spcBef>
              <a:buFont typeface="Wingdings 2" pitchFamily="18" charset="2"/>
              <a:buNone/>
            </a:pPr>
            <a:r>
              <a:rPr lang="en-US" altLang="zh-TW" smtClean="0">
                <a:latin typeface="DFKai-SB" panose="03000509000000000000" pitchFamily="65" charset="-120"/>
                <a:ea typeface="DFKai-SB" panose="03000509000000000000" pitchFamily="65" charset="-120"/>
              </a:rPr>
              <a:t>‧</a:t>
            </a:r>
            <a:r>
              <a:rPr lang="zh-TW" altLang="en-US" sz="3600" smtClean="0">
                <a:latin typeface="DFKai-SB" panose="03000509000000000000" pitchFamily="65" charset="-120"/>
                <a:ea typeface="DFKai-SB" panose="03000509000000000000" pitchFamily="65" charset="-120"/>
              </a:rPr>
              <a:t>氣息是聲音的動力，發聲與氣息是分不開的。</a:t>
            </a:r>
          </a:p>
          <a:p>
            <a:pPr marL="0" indent="0" eaLnBrk="1" hangingPunct="1">
              <a:spcBef>
                <a:spcPct val="50000"/>
              </a:spcBef>
              <a:buFont typeface="Wingdings 2" pitchFamily="18" charset="2"/>
              <a:buNone/>
            </a:pPr>
            <a:r>
              <a:rPr lang="en-US" altLang="zh-TW" sz="3600" smtClean="0">
                <a:latin typeface="DFKai-SB" panose="03000509000000000000" pitchFamily="65" charset="-120"/>
                <a:ea typeface="DFKai-SB" panose="03000509000000000000" pitchFamily="65" charset="-120"/>
              </a:rPr>
              <a:t>‧</a:t>
            </a:r>
            <a:r>
              <a:rPr lang="zh-TW" altLang="en-US" sz="3600" smtClean="0">
                <a:latin typeface="DFKai-SB" panose="03000509000000000000" pitchFamily="65" charset="-120"/>
                <a:ea typeface="DFKai-SB" panose="03000509000000000000" pitchFamily="65" charset="-120"/>
              </a:rPr>
              <a:t>好聲音來自正確的呼吸及運用氣息的方法。</a:t>
            </a:r>
            <a:r>
              <a:rPr lang="zh-TW" altLang="en-US" sz="3600" b="1" smtClean="0">
                <a:solidFill>
                  <a:srgbClr val="FF0000"/>
                </a:solidFill>
                <a:latin typeface="DFKai-SB" panose="03000509000000000000" pitchFamily="65" charset="-120"/>
                <a:ea typeface="DFKai-SB" panose="03000509000000000000" pitchFamily="65" charset="-120"/>
              </a:rPr>
              <a:t>氣足則聲宏，氣弱則聲細；氣衰必力竭，力竭則聲嘶</a:t>
            </a:r>
            <a:r>
              <a:rPr lang="zh-TW" altLang="en-US" sz="3600" smtClean="0">
                <a:latin typeface="DFKai-SB" panose="03000509000000000000" pitchFamily="65" charset="-120"/>
                <a:ea typeface="DFKai-SB" panose="03000509000000000000" pitchFamily="65" charset="-120"/>
              </a:rPr>
              <a:t>。聲音的高低強弱，音質的好壞以至感情的表達，都和氣息的運用有密切的關係，所以</a:t>
            </a:r>
            <a:r>
              <a:rPr lang="zh-TW" altLang="en-US" sz="3600" b="1" smtClean="0">
                <a:solidFill>
                  <a:srgbClr val="FF0000"/>
                </a:solidFill>
                <a:latin typeface="DFKai-SB" panose="03000509000000000000" pitchFamily="65" charset="-120"/>
                <a:ea typeface="DFKai-SB" panose="03000509000000000000" pitchFamily="65" charset="-120"/>
              </a:rPr>
              <a:t>掌握好呼吸是重要環節。</a:t>
            </a:r>
          </a:p>
        </p:txBody>
      </p:sp>
      <p:sp>
        <p:nvSpPr>
          <p:cNvPr id="3" name="Slide Number Placeholder 2"/>
          <p:cNvSpPr>
            <a:spLocks noGrp="1"/>
          </p:cNvSpPr>
          <p:nvPr>
            <p:ph type="sldNum" sz="quarter" idx="12"/>
          </p:nvPr>
        </p:nvSpPr>
        <p:spPr/>
        <p:txBody>
          <a:bodyPr/>
          <a:lstStyle/>
          <a:p>
            <a:pPr>
              <a:defRPr/>
            </a:pPr>
            <a:fld id="{AF37850B-8163-4A23-9DA0-891FF8300DB4}" type="slidenum">
              <a:rPr lang="zh-HK" altLang="en-US" smtClean="0"/>
              <a:pPr>
                <a:defRPr/>
              </a:pPr>
              <a:t>13</a:t>
            </a:fld>
            <a:endParaRPr lang="zh-HK" altLang="en-US"/>
          </a:p>
        </p:txBody>
      </p:sp>
    </p:spTree>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latin typeface="DFKai-SB" panose="03000509000000000000" pitchFamily="65" charset="-120"/>
                <a:ea typeface="DFKai-SB" panose="03000509000000000000" pitchFamily="65" charset="-120"/>
              </a:rPr>
              <a:t>崑曲行當</a:t>
            </a:r>
            <a:endParaRPr lang="zh-TW" altLang="en-US" dirty="0">
              <a:latin typeface="DFKai-SB" panose="03000509000000000000" pitchFamily="65" charset="-120"/>
              <a:ea typeface="DFKai-SB" panose="03000509000000000000" pitchFamily="65" charset="-120"/>
            </a:endParaRPr>
          </a:p>
        </p:txBody>
      </p:sp>
      <p:sp>
        <p:nvSpPr>
          <p:cNvPr id="3" name="內容版面配置區 2"/>
          <p:cNvSpPr>
            <a:spLocks noGrp="1"/>
          </p:cNvSpPr>
          <p:nvPr>
            <p:ph idx="1"/>
          </p:nvPr>
        </p:nvSpPr>
        <p:spPr>
          <a:xfrm>
            <a:off x="1979712" y="1844824"/>
            <a:ext cx="6408712" cy="2016224"/>
          </a:xfrm>
        </p:spPr>
        <p:txBody>
          <a:bodyPr/>
          <a:lstStyle/>
          <a:p>
            <a:r>
              <a:rPr lang="zh-TW" altLang="en-US" dirty="0" smtClean="0">
                <a:latin typeface="DFKai-SB" panose="03000509000000000000" pitchFamily="65" charset="-120"/>
                <a:ea typeface="DFKai-SB" panose="03000509000000000000" pitchFamily="65" charset="-120"/>
              </a:rPr>
              <a:t>生</a:t>
            </a:r>
            <a:r>
              <a:rPr lang="en-US" altLang="zh-TW" dirty="0" smtClean="0">
                <a:latin typeface="DFKai-SB" panose="03000509000000000000" pitchFamily="65" charset="-120"/>
                <a:ea typeface="DFKai-SB" panose="03000509000000000000" pitchFamily="65" charset="-120"/>
              </a:rPr>
              <a:t>︰</a:t>
            </a:r>
            <a:r>
              <a:rPr lang="zh-TW" altLang="en-US" dirty="0" smtClean="0">
                <a:latin typeface="DFKai-SB" panose="03000509000000000000" pitchFamily="65" charset="-120"/>
                <a:ea typeface="DFKai-SB" panose="03000509000000000000" pitchFamily="65" charset="-120"/>
              </a:rPr>
              <a:t>柳夢梅</a:t>
            </a:r>
            <a:endParaRPr lang="en-US" altLang="zh-TW" dirty="0" smtClean="0">
              <a:latin typeface="DFKai-SB" panose="03000509000000000000" pitchFamily="65" charset="-120"/>
              <a:ea typeface="DFKai-SB" panose="03000509000000000000" pitchFamily="65" charset="-120"/>
            </a:endParaRPr>
          </a:p>
          <a:p>
            <a:r>
              <a:rPr lang="zh-TW" altLang="en-US" dirty="0" smtClean="0">
                <a:latin typeface="DFKai-SB" panose="03000509000000000000" pitchFamily="65" charset="-120"/>
                <a:ea typeface="DFKai-SB" panose="03000509000000000000" pitchFamily="65" charset="-120"/>
              </a:rPr>
              <a:t>旦</a:t>
            </a:r>
            <a:r>
              <a:rPr lang="en-US" altLang="zh-TW" dirty="0" smtClean="0">
                <a:latin typeface="DFKai-SB" panose="03000509000000000000" pitchFamily="65" charset="-120"/>
                <a:ea typeface="DFKai-SB" panose="03000509000000000000" pitchFamily="65" charset="-120"/>
              </a:rPr>
              <a:t>︰</a:t>
            </a:r>
            <a:r>
              <a:rPr lang="zh-TW" altLang="en-US" dirty="0" smtClean="0">
                <a:latin typeface="DFKai-SB" panose="03000509000000000000" pitchFamily="65" charset="-120"/>
                <a:ea typeface="DFKai-SB" panose="03000509000000000000" pitchFamily="65" charset="-120"/>
              </a:rPr>
              <a:t>杜麗娘</a:t>
            </a:r>
            <a:endParaRPr lang="en-US" altLang="zh-TW" dirty="0" smtClean="0">
              <a:latin typeface="DFKai-SB" panose="03000509000000000000" pitchFamily="65" charset="-120"/>
              <a:ea typeface="DFKai-SB" panose="03000509000000000000" pitchFamily="65" charset="-120"/>
            </a:endParaRPr>
          </a:p>
          <a:p>
            <a:endParaRPr lang="zh-TW" altLang="en-US" dirty="0">
              <a:latin typeface="DFKai-SB" panose="03000509000000000000" pitchFamily="65" charset="-120"/>
              <a:ea typeface="DFKai-SB" panose="03000509000000000000" pitchFamily="65" charset="-120"/>
            </a:endParaRPr>
          </a:p>
        </p:txBody>
      </p:sp>
      <p:pic>
        <p:nvPicPr>
          <p:cNvPr id="5" name="圖片 4"/>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68175" y="3356992"/>
            <a:ext cx="7075825" cy="303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lide Number Placeholder 3"/>
          <p:cNvSpPr>
            <a:spLocks noGrp="1"/>
          </p:cNvSpPr>
          <p:nvPr>
            <p:ph type="sldNum" sz="quarter" idx="12"/>
          </p:nvPr>
        </p:nvSpPr>
        <p:spPr/>
        <p:txBody>
          <a:bodyPr/>
          <a:lstStyle/>
          <a:p>
            <a:pPr>
              <a:defRPr/>
            </a:pPr>
            <a:fld id="{AF37850B-8163-4A23-9DA0-891FF8300DB4}" type="slidenum">
              <a:rPr lang="zh-HK" altLang="en-US" smtClean="0"/>
              <a:pPr>
                <a:defRPr/>
              </a:pPr>
              <a:t>130</a:t>
            </a:fld>
            <a:endParaRPr lang="zh-HK" altLang="en-US"/>
          </a:p>
        </p:txBody>
      </p:sp>
    </p:spTree>
    <p:extLst>
      <p:ext uri="{BB962C8B-B14F-4D97-AF65-F5344CB8AC3E}">
        <p14:creationId xmlns:p14="http://schemas.microsoft.com/office/powerpoint/2010/main" val="562594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500"/>
                                        <p:tgtEl>
                                          <p:spTgt spid="5"/>
                                        </p:tgtEl>
                                      </p:cBhvr>
                                    </p:animEffect>
                                    <p:anim calcmode="lin" valueType="num">
                                      <p:cBhvr>
                                        <p:cTn id="8" dur="2500" fill="hold"/>
                                        <p:tgtEl>
                                          <p:spTgt spid="5"/>
                                        </p:tgtEl>
                                        <p:attrNameLst>
                                          <p:attrName>ppt_x</p:attrName>
                                        </p:attrNameLst>
                                      </p:cBhvr>
                                      <p:tavLst>
                                        <p:tav tm="0">
                                          <p:val>
                                            <p:strVal val="#ppt_x"/>
                                          </p:val>
                                        </p:tav>
                                        <p:tav tm="100000">
                                          <p:val>
                                            <p:strVal val="#ppt_x"/>
                                          </p:val>
                                        </p:tav>
                                      </p:tavLst>
                                    </p:anim>
                                    <p:anim calcmode="lin" valueType="num">
                                      <p:cBhvr>
                                        <p:cTn id="9" dur="25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latin typeface="DFKai-SB" panose="03000509000000000000" pitchFamily="65" charset="-120"/>
                <a:ea typeface="DFKai-SB" panose="03000509000000000000" pitchFamily="65" charset="-120"/>
              </a:rPr>
              <a:t> 崑曲行當</a:t>
            </a:r>
            <a:endParaRPr lang="zh-TW" altLang="en-US" dirty="0">
              <a:latin typeface="DFKai-SB" panose="03000509000000000000" pitchFamily="65" charset="-120"/>
              <a:ea typeface="DFKai-SB" panose="03000509000000000000" pitchFamily="65" charset="-120"/>
            </a:endParaRPr>
          </a:p>
        </p:txBody>
      </p:sp>
      <p:sp>
        <p:nvSpPr>
          <p:cNvPr id="3" name="內容版面配置區 2"/>
          <p:cNvSpPr>
            <a:spLocks noGrp="1"/>
          </p:cNvSpPr>
          <p:nvPr>
            <p:ph idx="1"/>
          </p:nvPr>
        </p:nvSpPr>
        <p:spPr>
          <a:xfrm>
            <a:off x="1619672" y="1844824"/>
            <a:ext cx="6408712" cy="4392488"/>
          </a:xfrm>
        </p:spPr>
        <p:txBody>
          <a:bodyPr/>
          <a:lstStyle/>
          <a:p>
            <a:r>
              <a:rPr lang="zh-TW" altLang="en-US" dirty="0" smtClean="0">
                <a:latin typeface="DFKai-SB" panose="03000509000000000000" pitchFamily="65" charset="-120"/>
                <a:ea typeface="DFKai-SB" panose="03000509000000000000" pitchFamily="65" charset="-120"/>
              </a:rPr>
              <a:t>淨</a:t>
            </a:r>
            <a:r>
              <a:rPr lang="en-US" altLang="zh-TW" dirty="0" smtClean="0">
                <a:latin typeface="DFKai-SB" panose="03000509000000000000" pitchFamily="65" charset="-120"/>
                <a:ea typeface="DFKai-SB" panose="03000509000000000000" pitchFamily="65" charset="-120"/>
              </a:rPr>
              <a:t>︰</a:t>
            </a:r>
            <a:r>
              <a:rPr lang="zh-TW" altLang="en-US" dirty="0" smtClean="0">
                <a:latin typeface="DFKai-SB" panose="03000509000000000000" pitchFamily="65" charset="-120"/>
                <a:ea typeface="DFKai-SB" panose="03000509000000000000" pitchFamily="65" charset="-120"/>
              </a:rPr>
              <a:t>判官</a:t>
            </a:r>
            <a:endParaRPr lang="en-US" altLang="zh-TW" dirty="0" smtClean="0">
              <a:latin typeface="DFKai-SB" panose="03000509000000000000" pitchFamily="65" charset="-120"/>
              <a:ea typeface="DFKai-SB" panose="03000509000000000000" pitchFamily="65" charset="-120"/>
            </a:endParaRPr>
          </a:p>
          <a:p>
            <a:r>
              <a:rPr lang="zh-TW" altLang="en-US" dirty="0" smtClean="0">
                <a:latin typeface="DFKai-SB" panose="03000509000000000000" pitchFamily="65" charset="-120"/>
                <a:ea typeface="DFKai-SB" panose="03000509000000000000" pitchFamily="65" charset="-120"/>
              </a:rPr>
              <a:t>末</a:t>
            </a:r>
            <a:r>
              <a:rPr lang="en-US" altLang="zh-TW" dirty="0" smtClean="0">
                <a:latin typeface="DFKai-SB" panose="03000509000000000000" pitchFamily="65" charset="-120"/>
                <a:ea typeface="DFKai-SB" panose="03000509000000000000" pitchFamily="65" charset="-120"/>
              </a:rPr>
              <a:t>︰</a:t>
            </a:r>
            <a:r>
              <a:rPr lang="zh-TW" altLang="en-US" dirty="0" smtClean="0">
                <a:latin typeface="DFKai-SB" panose="03000509000000000000" pitchFamily="65" charset="-120"/>
                <a:ea typeface="DFKai-SB" panose="03000509000000000000" pitchFamily="65" charset="-120"/>
              </a:rPr>
              <a:t>杜寶、陳最良</a:t>
            </a:r>
            <a:endParaRPr lang="en-US" altLang="zh-TW" dirty="0" smtClean="0">
              <a:latin typeface="DFKai-SB" panose="03000509000000000000" pitchFamily="65" charset="-120"/>
              <a:ea typeface="DFKai-SB" panose="03000509000000000000" pitchFamily="65" charset="-120"/>
            </a:endParaRPr>
          </a:p>
          <a:p>
            <a:r>
              <a:rPr lang="zh-TW" altLang="en-US" dirty="0" smtClean="0">
                <a:latin typeface="DFKai-SB" panose="03000509000000000000" pitchFamily="65" charset="-120"/>
                <a:ea typeface="DFKai-SB" panose="03000509000000000000" pitchFamily="65" charset="-120"/>
              </a:rPr>
              <a:t>丑</a:t>
            </a:r>
            <a:r>
              <a:rPr lang="en-US" altLang="zh-TW" dirty="0" smtClean="0">
                <a:latin typeface="DFKai-SB" panose="03000509000000000000" pitchFamily="65" charset="-120"/>
                <a:ea typeface="DFKai-SB" panose="03000509000000000000" pitchFamily="65" charset="-120"/>
              </a:rPr>
              <a:t>︰</a:t>
            </a:r>
            <a:r>
              <a:rPr lang="zh-TW" altLang="en-US" dirty="0" smtClean="0">
                <a:latin typeface="DFKai-SB" panose="03000509000000000000" pitchFamily="65" charset="-120"/>
                <a:ea typeface="DFKai-SB" panose="03000509000000000000" pitchFamily="65" charset="-120"/>
              </a:rPr>
              <a:t>石道姑、楊婆</a:t>
            </a:r>
            <a:endParaRPr lang="en-US" altLang="zh-TW" dirty="0" smtClean="0">
              <a:latin typeface="DFKai-SB" panose="03000509000000000000" pitchFamily="65" charset="-120"/>
              <a:ea typeface="DFKai-SB" panose="03000509000000000000" pitchFamily="65" charset="-120"/>
            </a:endParaRPr>
          </a:p>
          <a:p>
            <a:pPr>
              <a:buNone/>
            </a:pPr>
            <a:r>
              <a:rPr lang="en-US" altLang="zh-TW" dirty="0" smtClean="0">
                <a:latin typeface="DFKai-SB" panose="03000509000000000000" pitchFamily="65" charset="-120"/>
                <a:ea typeface="DFKai-SB" panose="03000509000000000000" pitchFamily="65" charset="-120"/>
              </a:rPr>
              <a:t>			</a:t>
            </a:r>
            <a:r>
              <a:rPr lang="zh-TW" altLang="en-US" dirty="0" smtClean="0">
                <a:latin typeface="DFKai-SB" panose="03000509000000000000" pitchFamily="65" charset="-120"/>
                <a:ea typeface="DFKai-SB" panose="03000509000000000000" pitchFamily="65" charset="-120"/>
              </a:rPr>
              <a:t>  </a:t>
            </a:r>
            <a:r>
              <a:rPr lang="en-US" altLang="zh-TW" dirty="0" smtClean="0">
                <a:latin typeface="DFKai-SB" panose="03000509000000000000" pitchFamily="65" charset="-120"/>
                <a:ea typeface="DFKai-SB" panose="03000509000000000000" pitchFamily="65" charset="-120"/>
              </a:rPr>
              <a:t>(</a:t>
            </a:r>
            <a:r>
              <a:rPr lang="zh-TW" altLang="en-US" dirty="0" smtClean="0">
                <a:latin typeface="DFKai-SB" panose="03000509000000000000" pitchFamily="65" charset="-120"/>
                <a:ea typeface="DFKai-SB" panose="03000509000000000000" pitchFamily="65" charset="-120"/>
              </a:rPr>
              <a:t>改俊扮</a:t>
            </a:r>
            <a:r>
              <a:rPr lang="en-US" altLang="zh-TW" dirty="0" smtClean="0">
                <a:latin typeface="DFKai-SB" panose="03000509000000000000" pitchFamily="65" charset="-120"/>
                <a:ea typeface="DFKai-SB" panose="03000509000000000000" pitchFamily="65" charset="-120"/>
              </a:rPr>
              <a:t>)</a:t>
            </a:r>
            <a:endParaRPr lang="zh-TW" altLang="en-US" dirty="0">
              <a:latin typeface="DFKai-SB" panose="03000509000000000000" pitchFamily="65" charset="-120"/>
              <a:ea typeface="DFKai-SB" panose="03000509000000000000" pitchFamily="65" charset="-120"/>
            </a:endParaRPr>
          </a:p>
        </p:txBody>
      </p:sp>
      <p:pic>
        <p:nvPicPr>
          <p:cNvPr id="4098" name="Picture 2" descr="http://s3.sinaimg.cn/original/4cee40a3gd7c8c50f2092&amp;690"/>
          <p:cNvPicPr>
            <a:picLocks noChangeAspect="1" noChangeArrowheads="1"/>
          </p:cNvPicPr>
          <p:nvPr/>
        </p:nvPicPr>
        <p:blipFill>
          <a:blip r:embed="rId2" cstate="print"/>
          <a:srcRect/>
          <a:stretch>
            <a:fillRect/>
          </a:stretch>
        </p:blipFill>
        <p:spPr bwMode="auto">
          <a:xfrm>
            <a:off x="6804248" y="0"/>
            <a:ext cx="2339752" cy="3509628"/>
          </a:xfrm>
          <a:prstGeom prst="rect">
            <a:avLst/>
          </a:prstGeom>
          <a:noFill/>
        </p:spPr>
      </p:pic>
      <p:pic>
        <p:nvPicPr>
          <p:cNvPr id="4100" name="Picture 4" descr=" 点击图片或使用键盘← →翻页">
            <a:hlinkClick r:id="rId3"/>
          </p:cNvPr>
          <p:cNvPicPr>
            <a:picLocks noChangeAspect="1" noChangeArrowheads="1"/>
          </p:cNvPicPr>
          <p:nvPr/>
        </p:nvPicPr>
        <p:blipFill>
          <a:blip r:embed="rId4" cstate="print"/>
          <a:srcRect/>
          <a:stretch>
            <a:fillRect/>
          </a:stretch>
        </p:blipFill>
        <p:spPr bwMode="auto">
          <a:xfrm>
            <a:off x="6804248" y="3370347"/>
            <a:ext cx="2339753" cy="3487654"/>
          </a:xfrm>
          <a:prstGeom prst="rect">
            <a:avLst/>
          </a:prstGeom>
          <a:noFill/>
        </p:spPr>
      </p:pic>
      <p:sp>
        <p:nvSpPr>
          <p:cNvPr id="4" name="Slide Number Placeholder 3"/>
          <p:cNvSpPr>
            <a:spLocks noGrp="1"/>
          </p:cNvSpPr>
          <p:nvPr>
            <p:ph type="sldNum" sz="quarter" idx="12"/>
          </p:nvPr>
        </p:nvSpPr>
        <p:spPr/>
        <p:txBody>
          <a:bodyPr/>
          <a:lstStyle/>
          <a:p>
            <a:pPr>
              <a:defRPr/>
            </a:pPr>
            <a:fld id="{AF37850B-8163-4A23-9DA0-891FF8300DB4}" type="slidenum">
              <a:rPr lang="zh-HK" altLang="en-US" smtClean="0"/>
              <a:pPr>
                <a:defRPr/>
              </a:pPr>
              <a:t>131</a:t>
            </a:fld>
            <a:endParaRPr lang="zh-HK" altLang="en-US"/>
          </a:p>
        </p:txBody>
      </p:sp>
    </p:spTree>
    <p:extLst>
      <p:ext uri="{BB962C8B-B14F-4D97-AF65-F5344CB8AC3E}">
        <p14:creationId xmlns:p14="http://schemas.microsoft.com/office/powerpoint/2010/main" val="369616162"/>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dirty="0"/>
          </a:p>
        </p:txBody>
      </p:sp>
      <p:sp>
        <p:nvSpPr>
          <p:cNvPr id="3" name="內容版面配置區 2"/>
          <p:cNvSpPr>
            <a:spLocks noGrp="1"/>
          </p:cNvSpPr>
          <p:nvPr>
            <p:ph idx="1"/>
          </p:nvPr>
        </p:nvSpPr>
        <p:spPr/>
        <p:txBody>
          <a:bodyPr/>
          <a:lstStyle/>
          <a:p>
            <a:endParaRPr lang="zh-TW" altLang="en-US"/>
          </a:p>
        </p:txBody>
      </p:sp>
      <p:pic>
        <p:nvPicPr>
          <p:cNvPr id="4" name="Picture 6" descr="http://s1.sinaimg.cn/original/4cee40a3gabaebe4b6b80&amp;690"/>
          <p:cNvPicPr>
            <a:picLocks noChangeAspect="1" noChangeArrowheads="1"/>
          </p:cNvPicPr>
          <p:nvPr/>
        </p:nvPicPr>
        <p:blipFill>
          <a:blip r:embed="rId2" cstate="print"/>
          <a:srcRect/>
          <a:stretch>
            <a:fillRect/>
          </a:stretch>
        </p:blipFill>
        <p:spPr bwMode="auto">
          <a:xfrm>
            <a:off x="0" y="1268759"/>
            <a:ext cx="3714198" cy="5589241"/>
          </a:xfrm>
          <a:prstGeom prst="rect">
            <a:avLst/>
          </a:prstGeom>
          <a:noFill/>
        </p:spPr>
      </p:pic>
      <p:pic>
        <p:nvPicPr>
          <p:cNvPr id="52226" name="Picture 2" descr="http://s5.sinaimg.cn/original/4cee40a3gb2fe91ab9e44&amp;690"/>
          <p:cNvPicPr>
            <a:picLocks noChangeAspect="1" noChangeArrowheads="1"/>
          </p:cNvPicPr>
          <p:nvPr/>
        </p:nvPicPr>
        <p:blipFill>
          <a:blip r:embed="rId3" cstate="print"/>
          <a:srcRect/>
          <a:stretch>
            <a:fillRect/>
          </a:stretch>
        </p:blipFill>
        <p:spPr bwMode="auto">
          <a:xfrm>
            <a:off x="3529376" y="3068960"/>
            <a:ext cx="5614624" cy="3789040"/>
          </a:xfrm>
          <a:prstGeom prst="rect">
            <a:avLst/>
          </a:prstGeom>
          <a:noFill/>
        </p:spPr>
      </p:pic>
      <p:sp>
        <p:nvSpPr>
          <p:cNvPr id="5" name="Slide Number Placeholder 4"/>
          <p:cNvSpPr>
            <a:spLocks noGrp="1"/>
          </p:cNvSpPr>
          <p:nvPr>
            <p:ph type="sldNum" sz="quarter" idx="12"/>
          </p:nvPr>
        </p:nvSpPr>
        <p:spPr/>
        <p:txBody>
          <a:bodyPr/>
          <a:lstStyle/>
          <a:p>
            <a:pPr>
              <a:defRPr/>
            </a:pPr>
            <a:fld id="{AF37850B-8163-4A23-9DA0-891FF8300DB4}" type="slidenum">
              <a:rPr lang="zh-HK" altLang="en-US" smtClean="0"/>
              <a:pPr>
                <a:defRPr/>
              </a:pPr>
              <a:t>132</a:t>
            </a:fld>
            <a:endParaRPr lang="zh-HK" altLang="en-US"/>
          </a:p>
        </p:txBody>
      </p:sp>
    </p:spTree>
    <p:extLst>
      <p:ext uri="{BB962C8B-B14F-4D97-AF65-F5344CB8AC3E}">
        <p14:creationId xmlns:p14="http://schemas.microsoft.com/office/powerpoint/2010/main" val="503565343"/>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latin typeface="DFKai-SB" panose="03000509000000000000" pitchFamily="65" charset="-120"/>
                <a:ea typeface="DFKai-SB" panose="03000509000000000000" pitchFamily="65" charset="-120"/>
              </a:rPr>
              <a:t>崑曲表演藝術</a:t>
            </a:r>
            <a:endParaRPr lang="zh-TW" altLang="en-US" dirty="0">
              <a:latin typeface="DFKai-SB" panose="03000509000000000000" pitchFamily="65" charset="-120"/>
              <a:ea typeface="DFKai-SB" panose="03000509000000000000" pitchFamily="65" charset="-120"/>
            </a:endParaRPr>
          </a:p>
        </p:txBody>
      </p:sp>
      <p:sp>
        <p:nvSpPr>
          <p:cNvPr id="3" name="內容版面配置區 2"/>
          <p:cNvSpPr>
            <a:spLocks noGrp="1"/>
          </p:cNvSpPr>
          <p:nvPr>
            <p:ph idx="1"/>
          </p:nvPr>
        </p:nvSpPr>
        <p:spPr/>
        <p:txBody>
          <a:bodyPr/>
          <a:lstStyle/>
          <a:p>
            <a:r>
              <a:rPr lang="zh-TW" altLang="en-US" dirty="0" smtClean="0">
                <a:latin typeface="DFKai-SB" panose="03000509000000000000" pitchFamily="65" charset="-120"/>
                <a:ea typeface="DFKai-SB" panose="03000509000000000000" pitchFamily="65" charset="-120"/>
              </a:rPr>
              <a:t>「源於生活」</a:t>
            </a:r>
            <a:r>
              <a:rPr lang="en-US" altLang="zh-TW" dirty="0" smtClean="0">
                <a:latin typeface="DFKai-SB" panose="03000509000000000000" pitchFamily="65" charset="-120"/>
                <a:ea typeface="DFKai-SB" panose="03000509000000000000" pitchFamily="65" charset="-120"/>
              </a:rPr>
              <a:t>︰</a:t>
            </a:r>
            <a:r>
              <a:rPr lang="zh-TW" altLang="en-US" dirty="0" smtClean="0">
                <a:latin typeface="DFKai-SB" panose="03000509000000000000" pitchFamily="65" charset="-120"/>
                <a:ea typeface="DFKai-SB" panose="03000509000000000000" pitchFamily="65" charset="-120"/>
              </a:rPr>
              <a:t>人物情感</a:t>
            </a:r>
            <a:endParaRPr lang="en-US" altLang="zh-TW" dirty="0" smtClean="0">
              <a:latin typeface="DFKai-SB" panose="03000509000000000000" pitchFamily="65" charset="-120"/>
              <a:ea typeface="DFKai-SB" panose="03000509000000000000" pitchFamily="65" charset="-120"/>
            </a:endParaRPr>
          </a:p>
          <a:p>
            <a:r>
              <a:rPr lang="zh-TW" altLang="en-US" dirty="0" smtClean="0">
                <a:latin typeface="DFKai-SB" panose="03000509000000000000" pitchFamily="65" charset="-120"/>
                <a:ea typeface="DFKai-SB" panose="03000509000000000000" pitchFamily="65" charset="-120"/>
              </a:rPr>
              <a:t>「高於生活」</a:t>
            </a:r>
            <a:r>
              <a:rPr lang="en-US" altLang="zh-TW" dirty="0" smtClean="0">
                <a:latin typeface="DFKai-SB" panose="03000509000000000000" pitchFamily="65" charset="-120"/>
                <a:ea typeface="DFKai-SB" panose="03000509000000000000" pitchFamily="65" charset="-120"/>
              </a:rPr>
              <a:t>︰</a:t>
            </a:r>
            <a:r>
              <a:rPr lang="zh-TW" altLang="en-US" dirty="0" smtClean="0">
                <a:latin typeface="DFKai-SB" panose="03000509000000000000" pitchFamily="65" charset="-120"/>
                <a:ea typeface="DFKai-SB" panose="03000509000000000000" pitchFamily="65" charset="-120"/>
              </a:rPr>
              <a:t>表演手段</a:t>
            </a:r>
            <a:endParaRPr lang="en-US" altLang="zh-TW" dirty="0" smtClean="0">
              <a:latin typeface="DFKai-SB" panose="03000509000000000000" pitchFamily="65" charset="-120"/>
              <a:ea typeface="DFKai-SB" panose="03000509000000000000" pitchFamily="65" charset="-120"/>
            </a:endParaRPr>
          </a:p>
          <a:p>
            <a:r>
              <a:rPr lang="zh-TW" altLang="en-US" dirty="0" smtClean="0">
                <a:latin typeface="DFKai-SB" panose="03000509000000000000" pitchFamily="65" charset="-120"/>
                <a:ea typeface="DFKai-SB" panose="03000509000000000000" pitchFamily="65" charset="-120"/>
              </a:rPr>
              <a:t>理想的戲曲表演</a:t>
            </a:r>
            <a:r>
              <a:rPr lang="en-US" altLang="zh-TW" dirty="0" smtClean="0">
                <a:latin typeface="DFKai-SB" panose="03000509000000000000" pitchFamily="65" charset="-120"/>
                <a:ea typeface="DFKai-SB" panose="03000509000000000000" pitchFamily="65" charset="-120"/>
              </a:rPr>
              <a:t>︰</a:t>
            </a:r>
            <a:r>
              <a:rPr lang="zh-TW" altLang="en-US" dirty="0" smtClean="0">
                <a:latin typeface="DFKai-SB" panose="03000509000000000000" pitchFamily="65" charset="-120"/>
                <a:ea typeface="DFKai-SB" panose="03000509000000000000" pitchFamily="65" charset="-120"/>
              </a:rPr>
              <a:t>藝術化的表演手段與生活化的人物情感之完美結合</a:t>
            </a:r>
            <a:endParaRPr lang="zh-TW" altLang="en-US" dirty="0">
              <a:latin typeface="DFKai-SB" panose="03000509000000000000" pitchFamily="65" charset="-120"/>
              <a:ea typeface="DFKai-SB" panose="03000509000000000000" pitchFamily="65" charset="-120"/>
            </a:endParaRPr>
          </a:p>
        </p:txBody>
      </p:sp>
      <p:sp>
        <p:nvSpPr>
          <p:cNvPr id="4" name="Slide Number Placeholder 3"/>
          <p:cNvSpPr>
            <a:spLocks noGrp="1"/>
          </p:cNvSpPr>
          <p:nvPr>
            <p:ph type="sldNum" sz="quarter" idx="12"/>
          </p:nvPr>
        </p:nvSpPr>
        <p:spPr/>
        <p:txBody>
          <a:bodyPr/>
          <a:lstStyle/>
          <a:p>
            <a:pPr>
              <a:defRPr/>
            </a:pPr>
            <a:fld id="{AF37850B-8163-4A23-9DA0-891FF8300DB4}" type="slidenum">
              <a:rPr lang="zh-HK" altLang="en-US" smtClean="0"/>
              <a:pPr>
                <a:defRPr/>
              </a:pPr>
              <a:t>133</a:t>
            </a:fld>
            <a:endParaRPr lang="zh-HK" altLang="en-US"/>
          </a:p>
        </p:txBody>
      </p:sp>
    </p:spTree>
    <p:extLst>
      <p:ext uri="{BB962C8B-B14F-4D97-AF65-F5344CB8AC3E}">
        <p14:creationId xmlns:p14="http://schemas.microsoft.com/office/powerpoint/2010/main" val="3445594968"/>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latin typeface="DFKai-SB" panose="03000509000000000000" pitchFamily="65" charset="-120"/>
                <a:ea typeface="DFKai-SB" panose="03000509000000000000" pitchFamily="65" charset="-120"/>
              </a:rPr>
              <a:t>雅部正聲</a:t>
            </a:r>
            <a:endParaRPr lang="zh-TW" altLang="en-US" dirty="0">
              <a:latin typeface="DFKai-SB" panose="03000509000000000000" pitchFamily="65" charset="-120"/>
              <a:ea typeface="DFKai-SB" panose="03000509000000000000" pitchFamily="65" charset="-120"/>
            </a:endParaRPr>
          </a:p>
        </p:txBody>
      </p:sp>
      <p:sp>
        <p:nvSpPr>
          <p:cNvPr id="3" name="內容版面配置區 2"/>
          <p:cNvSpPr>
            <a:spLocks noGrp="1"/>
          </p:cNvSpPr>
          <p:nvPr>
            <p:ph idx="1"/>
          </p:nvPr>
        </p:nvSpPr>
        <p:spPr>
          <a:xfrm>
            <a:off x="1979712" y="1772816"/>
            <a:ext cx="6408712" cy="4392488"/>
          </a:xfrm>
        </p:spPr>
        <p:txBody>
          <a:bodyPr/>
          <a:lstStyle/>
          <a:p>
            <a:r>
              <a:rPr lang="zh-TW" altLang="en-US" dirty="0" smtClean="0">
                <a:latin typeface="DFKai-SB" panose="03000509000000000000" pitchFamily="65" charset="-120"/>
                <a:ea typeface="DFKai-SB" panose="03000509000000000000" pitchFamily="65" charset="-120"/>
              </a:rPr>
              <a:t>家家收拾起，戶戶不提防</a:t>
            </a:r>
            <a:endParaRPr lang="en-US" altLang="zh-TW" dirty="0" smtClean="0">
              <a:latin typeface="DFKai-SB" panose="03000509000000000000" pitchFamily="65" charset="-120"/>
              <a:ea typeface="DFKai-SB" panose="03000509000000000000" pitchFamily="65" charset="-120"/>
            </a:endParaRPr>
          </a:p>
          <a:p>
            <a:pPr lvl="1"/>
            <a:r>
              <a:rPr lang="zh-TW" altLang="en-US" dirty="0" smtClean="0">
                <a:latin typeface="DFKai-SB" panose="03000509000000000000" pitchFamily="65" charset="-120"/>
                <a:ea typeface="DFKai-SB" panose="03000509000000000000" pitchFamily="65" charset="-120"/>
              </a:rPr>
              <a:t>「</a:t>
            </a:r>
            <a:r>
              <a:rPr lang="zh-TW" altLang="en-US" dirty="0" smtClean="0">
                <a:solidFill>
                  <a:srgbClr val="FF0000"/>
                </a:solidFill>
                <a:latin typeface="DFKai-SB" panose="03000509000000000000" pitchFamily="65" charset="-120"/>
                <a:ea typeface="DFKai-SB" panose="03000509000000000000" pitchFamily="65" charset="-120"/>
              </a:rPr>
              <a:t>收拾起</a:t>
            </a:r>
            <a:r>
              <a:rPr lang="zh-TW" altLang="en-US" dirty="0" smtClean="0">
                <a:latin typeface="DFKai-SB" panose="03000509000000000000" pitchFamily="65" charset="-120"/>
                <a:ea typeface="DFKai-SB" panose="03000509000000000000" pitchFamily="65" charset="-120"/>
              </a:rPr>
              <a:t>大地山河一擔裝」</a:t>
            </a:r>
            <a:endParaRPr lang="en-US" altLang="zh-TW" dirty="0" smtClean="0">
              <a:latin typeface="DFKai-SB" panose="03000509000000000000" pitchFamily="65" charset="-120"/>
              <a:ea typeface="DFKai-SB" panose="03000509000000000000" pitchFamily="65" charset="-120"/>
            </a:endParaRPr>
          </a:p>
          <a:p>
            <a:pPr lvl="1">
              <a:buNone/>
            </a:pPr>
            <a:r>
              <a:rPr lang="en-US" altLang="zh-TW" dirty="0" smtClean="0">
                <a:latin typeface="DFKai-SB" panose="03000509000000000000" pitchFamily="65" charset="-120"/>
                <a:ea typeface="DFKai-SB" panose="03000509000000000000" pitchFamily="65" charset="-120"/>
              </a:rPr>
              <a:t>						——《</a:t>
            </a:r>
            <a:r>
              <a:rPr lang="zh-TW" altLang="en-US" dirty="0" smtClean="0">
                <a:latin typeface="DFKai-SB" panose="03000509000000000000" pitchFamily="65" charset="-120"/>
                <a:ea typeface="DFKai-SB" panose="03000509000000000000" pitchFamily="65" charset="-120"/>
              </a:rPr>
              <a:t>千鍾祿</a:t>
            </a:r>
            <a:r>
              <a:rPr lang="en-US" altLang="zh-TW" dirty="0" smtClean="0">
                <a:latin typeface="DFKai-SB" panose="03000509000000000000" pitchFamily="65" charset="-120"/>
                <a:ea typeface="DFKai-SB" panose="03000509000000000000" pitchFamily="65" charset="-120"/>
              </a:rPr>
              <a:t>‧</a:t>
            </a:r>
            <a:r>
              <a:rPr lang="zh-TW" altLang="en-US" dirty="0" smtClean="0">
                <a:latin typeface="DFKai-SB" panose="03000509000000000000" pitchFamily="65" charset="-120"/>
                <a:ea typeface="DFKai-SB" panose="03000509000000000000" pitchFamily="65" charset="-120"/>
              </a:rPr>
              <a:t>慘睹</a:t>
            </a:r>
            <a:r>
              <a:rPr lang="en-US" altLang="zh-TW" dirty="0" smtClean="0">
                <a:latin typeface="DFKai-SB" panose="03000509000000000000" pitchFamily="65" charset="-120"/>
                <a:ea typeface="DFKai-SB" panose="03000509000000000000" pitchFamily="65" charset="-120"/>
              </a:rPr>
              <a:t>》</a:t>
            </a:r>
          </a:p>
          <a:p>
            <a:pPr lvl="1"/>
            <a:r>
              <a:rPr lang="zh-TW" altLang="en-US" dirty="0" smtClean="0">
                <a:latin typeface="DFKai-SB" panose="03000509000000000000" pitchFamily="65" charset="-120"/>
                <a:ea typeface="DFKai-SB" panose="03000509000000000000" pitchFamily="65" charset="-120"/>
              </a:rPr>
              <a:t>「</a:t>
            </a:r>
            <a:r>
              <a:rPr lang="zh-TW" altLang="en-US" dirty="0" smtClean="0">
                <a:solidFill>
                  <a:srgbClr val="FF0000"/>
                </a:solidFill>
                <a:latin typeface="DFKai-SB" panose="03000509000000000000" pitchFamily="65" charset="-120"/>
                <a:ea typeface="DFKai-SB" panose="03000509000000000000" pitchFamily="65" charset="-120"/>
              </a:rPr>
              <a:t>不提防</a:t>
            </a:r>
            <a:r>
              <a:rPr lang="zh-TW" altLang="en-US" dirty="0" smtClean="0">
                <a:latin typeface="DFKai-SB" panose="03000509000000000000" pitchFamily="65" charset="-120"/>
                <a:ea typeface="DFKai-SB" panose="03000509000000000000" pitchFamily="65" charset="-120"/>
              </a:rPr>
              <a:t>餘年值亂離」</a:t>
            </a:r>
            <a:endParaRPr lang="en-US" altLang="zh-TW" dirty="0" smtClean="0">
              <a:latin typeface="DFKai-SB" panose="03000509000000000000" pitchFamily="65" charset="-120"/>
              <a:ea typeface="DFKai-SB" panose="03000509000000000000" pitchFamily="65" charset="-120"/>
            </a:endParaRPr>
          </a:p>
          <a:p>
            <a:pPr lvl="1">
              <a:buNone/>
            </a:pPr>
            <a:r>
              <a:rPr lang="en-US" altLang="zh-TW" dirty="0" smtClean="0">
                <a:latin typeface="DFKai-SB" panose="03000509000000000000" pitchFamily="65" charset="-120"/>
                <a:ea typeface="DFKai-SB" panose="03000509000000000000" pitchFamily="65" charset="-120"/>
              </a:rPr>
              <a:t>						——《</a:t>
            </a:r>
            <a:r>
              <a:rPr lang="zh-TW" altLang="en-US" dirty="0" smtClean="0">
                <a:latin typeface="DFKai-SB" panose="03000509000000000000" pitchFamily="65" charset="-120"/>
                <a:ea typeface="DFKai-SB" panose="03000509000000000000" pitchFamily="65" charset="-120"/>
              </a:rPr>
              <a:t>長生殿</a:t>
            </a:r>
            <a:r>
              <a:rPr lang="en-US" altLang="zh-TW" dirty="0" smtClean="0">
                <a:latin typeface="DFKai-SB" panose="03000509000000000000" pitchFamily="65" charset="-120"/>
                <a:ea typeface="DFKai-SB" panose="03000509000000000000" pitchFamily="65" charset="-120"/>
              </a:rPr>
              <a:t>‧</a:t>
            </a:r>
            <a:r>
              <a:rPr lang="zh-TW" altLang="en-US" dirty="0" smtClean="0">
                <a:latin typeface="DFKai-SB" panose="03000509000000000000" pitchFamily="65" charset="-120"/>
                <a:ea typeface="DFKai-SB" panose="03000509000000000000" pitchFamily="65" charset="-120"/>
              </a:rPr>
              <a:t>彈詞</a:t>
            </a:r>
            <a:r>
              <a:rPr lang="en-US" altLang="zh-TW" dirty="0" smtClean="0">
                <a:latin typeface="DFKai-SB" panose="03000509000000000000" pitchFamily="65" charset="-120"/>
                <a:ea typeface="DFKai-SB" panose="03000509000000000000" pitchFamily="65" charset="-120"/>
              </a:rPr>
              <a:t>》</a:t>
            </a:r>
            <a:endParaRPr lang="zh-TW" altLang="en-US" dirty="0">
              <a:latin typeface="DFKai-SB" panose="03000509000000000000" pitchFamily="65" charset="-120"/>
              <a:ea typeface="DFKai-SB" panose="03000509000000000000" pitchFamily="65" charset="-120"/>
            </a:endParaRPr>
          </a:p>
        </p:txBody>
      </p:sp>
      <p:sp>
        <p:nvSpPr>
          <p:cNvPr id="4" name="Slide Number Placeholder 3"/>
          <p:cNvSpPr>
            <a:spLocks noGrp="1"/>
          </p:cNvSpPr>
          <p:nvPr>
            <p:ph type="sldNum" sz="quarter" idx="12"/>
          </p:nvPr>
        </p:nvSpPr>
        <p:spPr/>
        <p:txBody>
          <a:bodyPr/>
          <a:lstStyle/>
          <a:p>
            <a:pPr>
              <a:defRPr/>
            </a:pPr>
            <a:fld id="{AF37850B-8163-4A23-9DA0-891FF8300DB4}" type="slidenum">
              <a:rPr lang="zh-HK" altLang="en-US" smtClean="0"/>
              <a:pPr>
                <a:defRPr/>
              </a:pPr>
              <a:t>134</a:t>
            </a:fld>
            <a:endParaRPr lang="zh-HK" altLang="en-US"/>
          </a:p>
        </p:txBody>
      </p:sp>
    </p:spTree>
    <p:extLst>
      <p:ext uri="{BB962C8B-B14F-4D97-AF65-F5344CB8AC3E}">
        <p14:creationId xmlns:p14="http://schemas.microsoft.com/office/powerpoint/2010/main" val="216652457"/>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zh-TW" altLang="en-US" dirty="0"/>
          </a:p>
        </p:txBody>
      </p:sp>
      <p:sp>
        <p:nvSpPr>
          <p:cNvPr id="3" name="Content Placeholder 2"/>
          <p:cNvSpPr>
            <a:spLocks noGrp="1"/>
          </p:cNvSpPr>
          <p:nvPr>
            <p:ph idx="1"/>
          </p:nvPr>
        </p:nvSpPr>
        <p:spPr/>
        <p:txBody>
          <a:bodyPr/>
          <a:lstStyle/>
          <a:p>
            <a:endParaRPr lang="zh-TW" altLang="en-US"/>
          </a:p>
        </p:txBody>
      </p:sp>
      <p:pic>
        <p:nvPicPr>
          <p:cNvPr id="6146" name="Picture 2" descr="C:\Users\cmchan\Documents\Pro zhouqin\20130130香港中文大學講座\蘇州圖集\苏州庭院14.jpg"/>
          <p:cNvPicPr>
            <a:picLocks noChangeAspect="1" noChangeArrowheads="1"/>
          </p:cNvPicPr>
          <p:nvPr/>
        </p:nvPicPr>
        <p:blipFill>
          <a:blip r:embed="rId2" cstate="print"/>
          <a:srcRect/>
          <a:stretch>
            <a:fillRect/>
          </a:stretch>
        </p:blipFill>
        <p:spPr bwMode="auto">
          <a:xfrm>
            <a:off x="323528" y="620688"/>
            <a:ext cx="8458437" cy="5472608"/>
          </a:xfrm>
          <a:prstGeom prst="rect">
            <a:avLst/>
          </a:prstGeom>
          <a:noFill/>
        </p:spPr>
      </p:pic>
      <p:sp>
        <p:nvSpPr>
          <p:cNvPr id="4" name="Slide Number Placeholder 3"/>
          <p:cNvSpPr>
            <a:spLocks noGrp="1"/>
          </p:cNvSpPr>
          <p:nvPr>
            <p:ph type="sldNum" sz="quarter" idx="12"/>
          </p:nvPr>
        </p:nvSpPr>
        <p:spPr/>
        <p:txBody>
          <a:bodyPr/>
          <a:lstStyle/>
          <a:p>
            <a:pPr>
              <a:defRPr/>
            </a:pPr>
            <a:fld id="{AF37850B-8163-4A23-9DA0-891FF8300DB4}" type="slidenum">
              <a:rPr lang="zh-HK" altLang="en-US" smtClean="0"/>
              <a:pPr>
                <a:defRPr/>
              </a:pPr>
              <a:t>135</a:t>
            </a:fld>
            <a:endParaRPr lang="zh-HK" altLang="en-US"/>
          </a:p>
        </p:txBody>
      </p:sp>
    </p:spTree>
    <p:extLst>
      <p:ext uri="{BB962C8B-B14F-4D97-AF65-F5344CB8AC3E}">
        <p14:creationId xmlns:p14="http://schemas.microsoft.com/office/powerpoint/2010/main" val="536318717"/>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標題 1"/>
          <p:cNvSpPr>
            <a:spLocks noGrp="1"/>
          </p:cNvSpPr>
          <p:nvPr>
            <p:ph type="title"/>
          </p:nvPr>
        </p:nvSpPr>
        <p:spPr>
          <a:xfrm>
            <a:off x="457200" y="202630"/>
            <a:ext cx="8229600" cy="1143000"/>
          </a:xfrm>
        </p:spPr>
        <p:txBody>
          <a:bodyPr/>
          <a:lstStyle/>
          <a:p>
            <a:r>
              <a:rPr lang="zh-TW" altLang="en-US" dirty="0" smtClean="0">
                <a:latin typeface="DFKai-SB" panose="03000509000000000000" pitchFamily="65" charset="-120"/>
                <a:ea typeface="DFKai-SB" panose="03000509000000000000" pitchFamily="65" charset="-120"/>
              </a:rPr>
              <a:t>雅部正聲</a:t>
            </a:r>
            <a:endParaRPr lang="zh-TW" altLang="en-US" dirty="0">
              <a:latin typeface="DFKai-SB" panose="03000509000000000000" pitchFamily="65" charset="-120"/>
              <a:ea typeface="DFKai-SB" panose="03000509000000000000" pitchFamily="65" charset="-120"/>
            </a:endParaRPr>
          </a:p>
        </p:txBody>
      </p:sp>
      <p:sp>
        <p:nvSpPr>
          <p:cNvPr id="3" name="內容版面配置區 2"/>
          <p:cNvSpPr>
            <a:spLocks noGrp="1"/>
          </p:cNvSpPr>
          <p:nvPr>
            <p:ph idx="1"/>
          </p:nvPr>
        </p:nvSpPr>
        <p:spPr>
          <a:xfrm>
            <a:off x="611560" y="1412776"/>
            <a:ext cx="8208912" cy="5040560"/>
          </a:xfrm>
        </p:spPr>
        <p:txBody>
          <a:bodyPr>
            <a:normAutofit fontScale="77500" lnSpcReduction="20000"/>
          </a:bodyPr>
          <a:lstStyle/>
          <a:p>
            <a:pPr>
              <a:buNone/>
            </a:pPr>
            <a:r>
              <a:rPr lang="en-US" altLang="zh-TW" dirty="0" smtClean="0">
                <a:latin typeface="DFKai-SB" panose="03000509000000000000" pitchFamily="65" charset="-120"/>
                <a:ea typeface="DFKai-SB" panose="03000509000000000000" pitchFamily="65" charset="-120"/>
              </a:rPr>
              <a:t>	</a:t>
            </a:r>
            <a:r>
              <a:rPr lang="zh-TW" altLang="en-US" dirty="0" smtClean="0">
                <a:latin typeface="DFKai-SB" panose="03000509000000000000" pitchFamily="65" charset="-120"/>
                <a:ea typeface="DFKai-SB" panose="03000509000000000000" pitchFamily="65" charset="-120"/>
              </a:rPr>
              <a:t>虎丘八月半</a:t>
            </a:r>
            <a:r>
              <a:rPr lang="en-US" altLang="zh-TW" dirty="0" smtClean="0">
                <a:latin typeface="DFKai-SB" panose="03000509000000000000" pitchFamily="65" charset="-120"/>
                <a:ea typeface="DFKai-SB" panose="03000509000000000000" pitchFamily="65" charset="-120"/>
              </a:rPr>
              <a:t>……</a:t>
            </a:r>
            <a:r>
              <a:rPr lang="zh-TW" altLang="en-US" dirty="0" smtClean="0">
                <a:latin typeface="DFKai-SB" panose="03000509000000000000" pitchFamily="65" charset="-120"/>
                <a:ea typeface="DFKai-SB" panose="03000509000000000000" pitchFamily="65" charset="-120"/>
              </a:rPr>
              <a:t>自生公台、千人石、鵝澗、劍池、申文定祠下，至試劍石、一二山門，</a:t>
            </a:r>
            <a:r>
              <a:rPr lang="zh-TW" altLang="en-US" dirty="0" smtClean="0">
                <a:solidFill>
                  <a:srgbClr val="FF0000"/>
                </a:solidFill>
                <a:latin typeface="DFKai-SB" panose="03000509000000000000" pitchFamily="65" charset="-120"/>
                <a:ea typeface="DFKai-SB" panose="03000509000000000000" pitchFamily="65" charset="-120"/>
              </a:rPr>
              <a:t>皆舖氈席地坐</a:t>
            </a:r>
            <a:r>
              <a:rPr lang="zh-TW" altLang="en-US" dirty="0" smtClean="0">
                <a:latin typeface="DFKai-SB" panose="03000509000000000000" pitchFamily="65" charset="-120"/>
                <a:ea typeface="DFKai-SB" panose="03000509000000000000" pitchFamily="65" charset="-120"/>
              </a:rPr>
              <a:t>，</a:t>
            </a:r>
            <a:r>
              <a:rPr lang="zh-TW" altLang="en-US" dirty="0" smtClean="0">
                <a:solidFill>
                  <a:srgbClr val="FF0000"/>
                </a:solidFill>
                <a:latin typeface="DFKai-SB" panose="03000509000000000000" pitchFamily="65" charset="-120"/>
                <a:ea typeface="DFKai-SB" panose="03000509000000000000" pitchFamily="65" charset="-120"/>
              </a:rPr>
              <a:t>登高望之，如雁落平沙，霞舖江上</a:t>
            </a:r>
            <a:r>
              <a:rPr lang="zh-TW" altLang="en-US" dirty="0" smtClean="0">
                <a:latin typeface="DFKai-SB" panose="03000509000000000000" pitchFamily="65" charset="-120"/>
                <a:ea typeface="DFKai-SB" panose="03000509000000000000" pitchFamily="65" charset="-120"/>
              </a:rPr>
              <a:t>。天暝月上，</a:t>
            </a:r>
            <a:r>
              <a:rPr lang="zh-TW" altLang="en-US" dirty="0" smtClean="0">
                <a:solidFill>
                  <a:schemeClr val="tx1"/>
                </a:solidFill>
                <a:latin typeface="DFKai-SB" panose="03000509000000000000" pitchFamily="65" charset="-120"/>
                <a:ea typeface="DFKai-SB" panose="03000509000000000000" pitchFamily="65" charset="-120"/>
              </a:rPr>
              <a:t>鼓吹百十處，大吹大擂，十番鐃鈸，漁陽摻撾</a:t>
            </a:r>
            <a:r>
              <a:rPr lang="en-US" altLang="zh-TW" dirty="0" smtClean="0">
                <a:solidFill>
                  <a:schemeClr val="tx1"/>
                </a:solidFill>
                <a:latin typeface="DFKai-SB" panose="03000509000000000000" pitchFamily="65" charset="-120"/>
                <a:ea typeface="DFKai-SB" panose="03000509000000000000" pitchFamily="65" charset="-120"/>
              </a:rPr>
              <a:t>……</a:t>
            </a:r>
            <a:r>
              <a:rPr lang="zh-TW" altLang="en-US" dirty="0" smtClean="0">
                <a:solidFill>
                  <a:schemeClr val="tx1"/>
                </a:solidFill>
                <a:latin typeface="DFKai-SB" panose="03000509000000000000" pitchFamily="65" charset="-120"/>
                <a:ea typeface="DFKai-SB" panose="03000509000000000000" pitchFamily="65" charset="-120"/>
              </a:rPr>
              <a:t>更定，鼓鐃漸歇，絲管繁興，雜以歌唱，皆“錦帆開，澄湖万頃”同場大曲</a:t>
            </a:r>
            <a:r>
              <a:rPr lang="en-US" altLang="zh-TW" dirty="0" smtClean="0">
                <a:solidFill>
                  <a:schemeClr val="tx1"/>
                </a:solidFill>
                <a:latin typeface="DFKai-SB" panose="03000509000000000000" pitchFamily="65" charset="-120"/>
                <a:ea typeface="DFKai-SB" panose="03000509000000000000" pitchFamily="65" charset="-120"/>
              </a:rPr>
              <a:t>……</a:t>
            </a:r>
            <a:r>
              <a:rPr lang="zh-TW" altLang="en-US" dirty="0" smtClean="0">
                <a:solidFill>
                  <a:schemeClr val="tx1"/>
                </a:solidFill>
                <a:latin typeface="DFKai-SB" panose="03000509000000000000" pitchFamily="65" charset="-120"/>
                <a:ea typeface="DFKai-SB" panose="03000509000000000000" pitchFamily="65" charset="-120"/>
              </a:rPr>
              <a:t>更深，人漸散去，士夫眷屬皆下船水嬉，席席征歌，人人獻技，南北雜之，管弦迭奏，听者方辨句字，藻鑒隨之。二鼓人靜，悉屏管弦，洞蕭一縷，哀澀清綿，与肉</a:t>
            </a:r>
            <a:r>
              <a:rPr lang="zh-TW" altLang="en-US" dirty="0" smtClean="0">
                <a:latin typeface="DFKai-SB" panose="03000509000000000000" pitchFamily="65" charset="-120"/>
                <a:ea typeface="DFKai-SB" panose="03000509000000000000" pitchFamily="65" charset="-120"/>
              </a:rPr>
              <a:t>相引，尚存三四，迭更為之。三鼓，月孤气肅，人皆寂闃，不雜蚊虻。</a:t>
            </a:r>
            <a:r>
              <a:rPr lang="zh-TW" altLang="en-US" dirty="0" smtClean="0">
                <a:solidFill>
                  <a:srgbClr val="FF0000"/>
                </a:solidFill>
                <a:latin typeface="DFKai-SB" panose="03000509000000000000" pitchFamily="65" charset="-120"/>
                <a:ea typeface="DFKai-SB" panose="03000509000000000000" pitchFamily="65" charset="-120"/>
              </a:rPr>
              <a:t>一夫登場</a:t>
            </a:r>
            <a:r>
              <a:rPr lang="zh-TW" altLang="en-US" dirty="0" smtClean="0">
                <a:latin typeface="DFKai-SB" panose="03000509000000000000" pitchFamily="65" charset="-120"/>
                <a:ea typeface="DFKai-SB" panose="03000509000000000000" pitchFamily="65" charset="-120"/>
              </a:rPr>
              <a:t>，高坐石上，</a:t>
            </a:r>
            <a:r>
              <a:rPr lang="zh-TW" altLang="en-US" dirty="0" smtClean="0">
                <a:solidFill>
                  <a:srgbClr val="FF0000"/>
                </a:solidFill>
                <a:latin typeface="DFKai-SB" panose="03000509000000000000" pitchFamily="65" charset="-120"/>
                <a:ea typeface="DFKai-SB" panose="03000509000000000000" pitchFamily="65" charset="-120"/>
              </a:rPr>
              <a:t>不簫不拍</a:t>
            </a:r>
            <a:r>
              <a:rPr lang="zh-TW" altLang="en-US" dirty="0" smtClean="0">
                <a:latin typeface="DFKai-SB" panose="03000509000000000000" pitchFamily="65" charset="-120"/>
                <a:ea typeface="DFKai-SB" panose="03000509000000000000" pitchFamily="65" charset="-120"/>
              </a:rPr>
              <a:t>，聲出如絲，裂石穿云，串度抑揚，一字一刻。听者尋入針芥，心血為枯，</a:t>
            </a:r>
            <a:r>
              <a:rPr lang="zh-TW" altLang="en-US" dirty="0" smtClean="0">
                <a:solidFill>
                  <a:srgbClr val="FF0000"/>
                </a:solidFill>
                <a:latin typeface="DFKai-SB" panose="03000509000000000000" pitchFamily="65" charset="-120"/>
                <a:ea typeface="DFKai-SB" panose="03000509000000000000" pitchFamily="65" charset="-120"/>
              </a:rPr>
              <a:t>不敢擊節，惟有點頭</a:t>
            </a:r>
            <a:r>
              <a:rPr lang="en-US" altLang="zh-TW" dirty="0" smtClean="0">
                <a:latin typeface="DFKai-SB" panose="03000509000000000000" pitchFamily="65" charset="-120"/>
                <a:ea typeface="DFKai-SB" panose="03000509000000000000" pitchFamily="65" charset="-120"/>
              </a:rPr>
              <a:t>……</a:t>
            </a:r>
          </a:p>
          <a:p>
            <a:pPr>
              <a:buNone/>
            </a:pPr>
            <a:r>
              <a:rPr lang="en-US" altLang="zh-TW" dirty="0" smtClean="0">
                <a:latin typeface="DFKai-SB" panose="03000509000000000000" pitchFamily="65" charset="-120"/>
                <a:ea typeface="DFKai-SB" panose="03000509000000000000" pitchFamily="65" charset="-120"/>
              </a:rPr>
              <a:t>								</a:t>
            </a:r>
            <a:r>
              <a:rPr lang="en-US" altLang="zh-TW" sz="2900" dirty="0" smtClean="0">
                <a:latin typeface="DFKai-SB" panose="03000509000000000000" pitchFamily="65" charset="-120"/>
                <a:ea typeface="DFKai-SB" panose="03000509000000000000" pitchFamily="65" charset="-120"/>
              </a:rPr>
              <a:t>——</a:t>
            </a:r>
            <a:r>
              <a:rPr lang="zh-TW" altLang="en-US" sz="2900" dirty="0" smtClean="0">
                <a:latin typeface="DFKai-SB" panose="03000509000000000000" pitchFamily="65" charset="-120"/>
                <a:ea typeface="DFKai-SB" panose="03000509000000000000" pitchFamily="65" charset="-120"/>
              </a:rPr>
              <a:t>張岱</a:t>
            </a:r>
            <a:r>
              <a:rPr lang="en-US" altLang="zh-TW" sz="2900" dirty="0" smtClean="0">
                <a:latin typeface="DFKai-SB" panose="03000509000000000000" pitchFamily="65" charset="-120"/>
                <a:ea typeface="DFKai-SB" panose="03000509000000000000" pitchFamily="65" charset="-120"/>
              </a:rPr>
              <a:t>《</a:t>
            </a:r>
            <a:r>
              <a:rPr lang="zh-TW" altLang="en-US" sz="2900" dirty="0" smtClean="0">
                <a:latin typeface="DFKai-SB" panose="03000509000000000000" pitchFamily="65" charset="-120"/>
                <a:ea typeface="DFKai-SB" panose="03000509000000000000" pitchFamily="65" charset="-120"/>
              </a:rPr>
              <a:t>陶庵夢憶</a:t>
            </a:r>
            <a:r>
              <a:rPr lang="en-US" altLang="zh-TW" sz="2900" dirty="0" smtClean="0">
                <a:latin typeface="DFKai-SB" panose="03000509000000000000" pitchFamily="65" charset="-120"/>
                <a:ea typeface="DFKai-SB" panose="03000509000000000000" pitchFamily="65" charset="-120"/>
              </a:rPr>
              <a:t>》</a:t>
            </a:r>
            <a:endParaRPr lang="zh-TW" altLang="en-US" sz="2900" dirty="0">
              <a:latin typeface="DFKai-SB" panose="03000509000000000000" pitchFamily="65" charset="-120"/>
              <a:ea typeface="DFKai-SB" panose="03000509000000000000" pitchFamily="65" charset="-120"/>
            </a:endParaRPr>
          </a:p>
        </p:txBody>
      </p:sp>
      <p:sp>
        <p:nvSpPr>
          <p:cNvPr id="4" name="Slide Number Placeholder 3"/>
          <p:cNvSpPr>
            <a:spLocks noGrp="1"/>
          </p:cNvSpPr>
          <p:nvPr>
            <p:ph type="sldNum" sz="quarter" idx="12"/>
          </p:nvPr>
        </p:nvSpPr>
        <p:spPr/>
        <p:txBody>
          <a:bodyPr/>
          <a:lstStyle/>
          <a:p>
            <a:pPr>
              <a:defRPr/>
            </a:pPr>
            <a:fld id="{AF37850B-8163-4A23-9DA0-891FF8300DB4}" type="slidenum">
              <a:rPr lang="zh-HK" altLang="en-US" smtClean="0"/>
              <a:pPr>
                <a:defRPr/>
              </a:pPr>
              <a:t>136</a:t>
            </a:fld>
            <a:endParaRPr lang="zh-HK" altLang="en-US"/>
          </a:p>
        </p:txBody>
      </p:sp>
    </p:spTree>
    <p:extLst>
      <p:ext uri="{BB962C8B-B14F-4D97-AF65-F5344CB8AC3E}">
        <p14:creationId xmlns:p14="http://schemas.microsoft.com/office/powerpoint/2010/main" val="1771823924"/>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latin typeface="DFKai-SB" panose="03000509000000000000" pitchFamily="65" charset="-120"/>
                <a:ea typeface="DFKai-SB" panose="03000509000000000000" pitchFamily="65" charset="-120"/>
              </a:rPr>
              <a:t>雅部正聲</a:t>
            </a:r>
            <a:endParaRPr lang="zh-TW" altLang="en-US" dirty="0">
              <a:latin typeface="DFKai-SB" panose="03000509000000000000" pitchFamily="65" charset="-120"/>
              <a:ea typeface="DFKai-SB" panose="03000509000000000000" pitchFamily="65" charset="-120"/>
            </a:endParaRPr>
          </a:p>
        </p:txBody>
      </p:sp>
      <p:sp>
        <p:nvSpPr>
          <p:cNvPr id="3" name="內容版面配置區 2"/>
          <p:cNvSpPr>
            <a:spLocks noGrp="1"/>
          </p:cNvSpPr>
          <p:nvPr>
            <p:ph idx="1"/>
          </p:nvPr>
        </p:nvSpPr>
        <p:spPr/>
        <p:txBody>
          <a:bodyPr/>
          <a:lstStyle/>
          <a:p>
            <a:r>
              <a:rPr lang="zh-TW" altLang="en-US" dirty="0" smtClean="0">
                <a:latin typeface="DFKai-SB" panose="03000509000000000000" pitchFamily="65" charset="-120"/>
                <a:ea typeface="DFKai-SB" panose="03000509000000000000" pitchFamily="65" charset="-120"/>
              </a:rPr>
              <a:t>明清</a:t>
            </a:r>
            <a:r>
              <a:rPr lang="en-US" altLang="zh-TW" dirty="0" smtClean="0">
                <a:latin typeface="DFKai-SB" panose="03000509000000000000" pitchFamily="65" charset="-120"/>
                <a:ea typeface="DFKai-SB" panose="03000509000000000000" pitchFamily="65" charset="-120"/>
              </a:rPr>
              <a:t>︰</a:t>
            </a:r>
            <a:r>
              <a:rPr lang="zh-TW" altLang="en-US" dirty="0" smtClean="0">
                <a:latin typeface="DFKai-SB" panose="03000509000000000000" pitchFamily="65" charset="-120"/>
                <a:ea typeface="DFKai-SB" panose="03000509000000000000" pitchFamily="65" charset="-120"/>
              </a:rPr>
              <a:t>唯一的雅部</a:t>
            </a:r>
            <a:endParaRPr lang="en-US" altLang="zh-TW" dirty="0" smtClean="0">
              <a:latin typeface="DFKai-SB" panose="03000509000000000000" pitchFamily="65" charset="-120"/>
              <a:ea typeface="DFKai-SB" panose="03000509000000000000" pitchFamily="65" charset="-120"/>
            </a:endParaRPr>
          </a:p>
          <a:p>
            <a:r>
              <a:rPr lang="zh-TW" altLang="en-US" dirty="0" smtClean="0">
                <a:latin typeface="DFKai-SB" panose="03000509000000000000" pitchFamily="65" charset="-120"/>
                <a:ea typeface="DFKai-SB" panose="03000509000000000000" pitchFamily="65" charset="-120"/>
              </a:rPr>
              <a:t>清末</a:t>
            </a:r>
            <a:r>
              <a:rPr lang="en-US" altLang="zh-TW" dirty="0" smtClean="0">
                <a:latin typeface="DFKai-SB" panose="03000509000000000000" pitchFamily="65" charset="-120"/>
                <a:ea typeface="DFKai-SB" panose="03000509000000000000" pitchFamily="65" charset="-120"/>
              </a:rPr>
              <a:t>︰</a:t>
            </a:r>
            <a:r>
              <a:rPr lang="zh-TW" altLang="en-US" dirty="0" smtClean="0">
                <a:latin typeface="DFKai-SB" panose="03000509000000000000" pitchFamily="65" charset="-120"/>
                <a:ea typeface="DFKai-SB" panose="03000509000000000000" pitchFamily="65" charset="-120"/>
              </a:rPr>
              <a:t>「花雅之爭」</a:t>
            </a:r>
            <a:endParaRPr lang="en-US" altLang="zh-TW" dirty="0" smtClean="0">
              <a:latin typeface="DFKai-SB" panose="03000509000000000000" pitchFamily="65" charset="-120"/>
              <a:ea typeface="DFKai-SB" panose="03000509000000000000" pitchFamily="65" charset="-120"/>
            </a:endParaRPr>
          </a:p>
          <a:p>
            <a:r>
              <a:rPr lang="zh-TW" altLang="en-US" dirty="0" smtClean="0">
                <a:latin typeface="DFKai-SB" panose="03000509000000000000" pitchFamily="65" charset="-120"/>
                <a:ea typeface="DFKai-SB" panose="03000509000000000000" pitchFamily="65" charset="-120"/>
              </a:rPr>
              <a:t>諸劇之祖</a:t>
            </a:r>
            <a:r>
              <a:rPr lang="en-US" altLang="zh-TW" dirty="0" smtClean="0">
                <a:latin typeface="DFKai-SB" panose="03000509000000000000" pitchFamily="65" charset="-120"/>
                <a:ea typeface="DFKai-SB" panose="03000509000000000000" pitchFamily="65" charset="-120"/>
              </a:rPr>
              <a:t>\</a:t>
            </a:r>
            <a:r>
              <a:rPr lang="zh-TW" altLang="en-US" dirty="0" smtClean="0">
                <a:latin typeface="DFKai-SB" panose="03000509000000000000" pitchFamily="65" charset="-120"/>
                <a:ea typeface="DFKai-SB" panose="03000509000000000000" pitchFamily="65" charset="-120"/>
              </a:rPr>
              <a:t>母、國劇地位</a:t>
            </a:r>
            <a:endParaRPr lang="en-US" altLang="zh-TW" dirty="0" smtClean="0">
              <a:latin typeface="DFKai-SB" panose="03000509000000000000" pitchFamily="65" charset="-120"/>
              <a:ea typeface="DFKai-SB" panose="03000509000000000000" pitchFamily="65" charset="-120"/>
            </a:endParaRPr>
          </a:p>
          <a:p>
            <a:r>
              <a:rPr lang="zh-TW" altLang="en-US" dirty="0" smtClean="0">
                <a:latin typeface="DFKai-SB" panose="03000509000000000000" pitchFamily="65" charset="-120"/>
                <a:ea typeface="DFKai-SB" panose="03000509000000000000" pitchFamily="65" charset="-120"/>
              </a:rPr>
              <a:t>崑曲學</a:t>
            </a:r>
            <a:endParaRPr lang="zh-TW" altLang="en-US" dirty="0">
              <a:latin typeface="DFKai-SB" panose="03000509000000000000" pitchFamily="65" charset="-120"/>
              <a:ea typeface="DFKai-SB" panose="03000509000000000000" pitchFamily="65" charset="-120"/>
            </a:endParaRPr>
          </a:p>
        </p:txBody>
      </p:sp>
      <p:sp>
        <p:nvSpPr>
          <p:cNvPr id="4" name="Slide Number Placeholder 3"/>
          <p:cNvSpPr>
            <a:spLocks noGrp="1"/>
          </p:cNvSpPr>
          <p:nvPr>
            <p:ph type="sldNum" sz="quarter" idx="12"/>
          </p:nvPr>
        </p:nvSpPr>
        <p:spPr/>
        <p:txBody>
          <a:bodyPr/>
          <a:lstStyle/>
          <a:p>
            <a:pPr>
              <a:defRPr/>
            </a:pPr>
            <a:fld id="{AF37850B-8163-4A23-9DA0-891FF8300DB4}" type="slidenum">
              <a:rPr lang="zh-HK" altLang="en-US" smtClean="0"/>
              <a:pPr>
                <a:defRPr/>
              </a:pPr>
              <a:t>137</a:t>
            </a:fld>
            <a:endParaRPr lang="zh-HK" altLang="en-US"/>
          </a:p>
        </p:txBody>
      </p:sp>
    </p:spTree>
    <p:extLst>
      <p:ext uri="{BB962C8B-B14F-4D97-AF65-F5344CB8AC3E}">
        <p14:creationId xmlns:p14="http://schemas.microsoft.com/office/powerpoint/2010/main" val="2636586462"/>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latin typeface="DFKai-SB" panose="03000509000000000000" pitchFamily="65" charset="-120"/>
                <a:ea typeface="DFKai-SB" panose="03000509000000000000" pitchFamily="65" charset="-120"/>
              </a:rPr>
              <a:t>薪火相傳</a:t>
            </a:r>
            <a:endParaRPr lang="zh-TW" altLang="en-US" dirty="0">
              <a:latin typeface="DFKai-SB" panose="03000509000000000000" pitchFamily="65" charset="-120"/>
              <a:ea typeface="DFKai-SB" panose="03000509000000000000" pitchFamily="65" charset="-120"/>
            </a:endParaRPr>
          </a:p>
        </p:txBody>
      </p:sp>
      <p:sp>
        <p:nvSpPr>
          <p:cNvPr id="3" name="內容版面配置區 2"/>
          <p:cNvSpPr>
            <a:spLocks noGrp="1"/>
          </p:cNvSpPr>
          <p:nvPr>
            <p:ph idx="1"/>
          </p:nvPr>
        </p:nvSpPr>
        <p:spPr/>
        <p:txBody>
          <a:bodyPr/>
          <a:lstStyle/>
          <a:p>
            <a:r>
              <a:rPr lang="zh-TW" altLang="en-US" dirty="0" smtClean="0">
                <a:latin typeface="DFKai-SB" panose="03000509000000000000" pitchFamily="65" charset="-120"/>
                <a:ea typeface="DFKai-SB" panose="03000509000000000000" pitchFamily="65" charset="-120"/>
              </a:rPr>
              <a:t>傳字輩</a:t>
            </a:r>
            <a:endParaRPr lang="en-US" altLang="zh-TW" dirty="0" smtClean="0">
              <a:latin typeface="DFKai-SB" panose="03000509000000000000" pitchFamily="65" charset="-120"/>
              <a:ea typeface="DFKai-SB" panose="03000509000000000000" pitchFamily="65" charset="-120"/>
            </a:endParaRPr>
          </a:p>
          <a:p>
            <a:r>
              <a:rPr lang="zh-TW" altLang="en-US" dirty="0" smtClean="0">
                <a:latin typeface="DFKai-SB" panose="03000509000000000000" pitchFamily="65" charset="-120"/>
                <a:ea typeface="DFKai-SB" panose="03000509000000000000" pitchFamily="65" charset="-120"/>
              </a:rPr>
              <a:t>繼字輩、崑大班、世字輩</a:t>
            </a:r>
            <a:endParaRPr lang="en-US" altLang="zh-TW" dirty="0" smtClean="0">
              <a:latin typeface="DFKai-SB" panose="03000509000000000000" pitchFamily="65" charset="-120"/>
              <a:ea typeface="DFKai-SB" panose="03000509000000000000" pitchFamily="65" charset="-120"/>
            </a:endParaRPr>
          </a:p>
          <a:p>
            <a:r>
              <a:rPr lang="zh-TW" altLang="en-US" dirty="0" smtClean="0">
                <a:latin typeface="DFKai-SB" panose="03000509000000000000" pitchFamily="65" charset="-120"/>
                <a:ea typeface="DFKai-SB" panose="03000509000000000000" pitchFamily="65" charset="-120"/>
              </a:rPr>
              <a:t>承字輩、崑二班、盛字輩</a:t>
            </a:r>
            <a:endParaRPr lang="en-US" altLang="zh-TW" dirty="0" smtClean="0">
              <a:latin typeface="DFKai-SB" panose="03000509000000000000" pitchFamily="65" charset="-120"/>
              <a:ea typeface="DFKai-SB" panose="03000509000000000000" pitchFamily="65" charset="-120"/>
            </a:endParaRPr>
          </a:p>
          <a:p>
            <a:r>
              <a:rPr lang="zh-TW" altLang="en-US" dirty="0" smtClean="0">
                <a:latin typeface="DFKai-SB" panose="03000509000000000000" pitchFamily="65" charset="-120"/>
                <a:ea typeface="DFKai-SB" panose="03000509000000000000" pitchFamily="65" charset="-120"/>
              </a:rPr>
              <a:t>弘字輩、崑三班、秀字輩</a:t>
            </a:r>
            <a:endParaRPr lang="en-US" altLang="zh-TW" dirty="0" smtClean="0">
              <a:latin typeface="DFKai-SB" panose="03000509000000000000" pitchFamily="65" charset="-120"/>
              <a:ea typeface="DFKai-SB" panose="03000509000000000000" pitchFamily="65" charset="-120"/>
            </a:endParaRPr>
          </a:p>
          <a:p>
            <a:r>
              <a:rPr lang="zh-TW" altLang="en-US" dirty="0" smtClean="0">
                <a:latin typeface="DFKai-SB" panose="03000509000000000000" pitchFamily="65" charset="-120"/>
                <a:ea typeface="DFKai-SB" panose="03000509000000000000" pitchFamily="65" charset="-120"/>
              </a:rPr>
              <a:t>揚字輩、崑四班、萬字輩</a:t>
            </a:r>
            <a:endParaRPr lang="zh-TW" altLang="en-US" dirty="0">
              <a:latin typeface="DFKai-SB" panose="03000509000000000000" pitchFamily="65" charset="-120"/>
              <a:ea typeface="DFKai-SB" panose="03000509000000000000" pitchFamily="65" charset="-120"/>
            </a:endParaRPr>
          </a:p>
        </p:txBody>
      </p:sp>
      <p:sp>
        <p:nvSpPr>
          <p:cNvPr id="4" name="Slide Number Placeholder 3"/>
          <p:cNvSpPr>
            <a:spLocks noGrp="1"/>
          </p:cNvSpPr>
          <p:nvPr>
            <p:ph type="sldNum" sz="quarter" idx="12"/>
          </p:nvPr>
        </p:nvSpPr>
        <p:spPr/>
        <p:txBody>
          <a:bodyPr/>
          <a:lstStyle/>
          <a:p>
            <a:pPr>
              <a:defRPr/>
            </a:pPr>
            <a:fld id="{AF37850B-8163-4A23-9DA0-891FF8300DB4}" type="slidenum">
              <a:rPr lang="zh-HK" altLang="en-US" smtClean="0"/>
              <a:pPr>
                <a:defRPr/>
              </a:pPr>
              <a:t>138</a:t>
            </a:fld>
            <a:endParaRPr lang="zh-HK" altLang="en-US"/>
          </a:p>
        </p:txBody>
      </p:sp>
    </p:spTree>
    <p:extLst>
      <p:ext uri="{BB962C8B-B14F-4D97-AF65-F5344CB8AC3E}">
        <p14:creationId xmlns:p14="http://schemas.microsoft.com/office/powerpoint/2010/main" val="283987830"/>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latin typeface="DFKai-SB" panose="03000509000000000000" pitchFamily="65" charset="-120"/>
                <a:ea typeface="DFKai-SB" panose="03000509000000000000" pitchFamily="65" charset="-120"/>
                <a:cs typeface="Times New Roman" panose="02020603050405020304" pitchFamily="18" charset="0"/>
              </a:rPr>
              <a:t>薪火相傳</a:t>
            </a:r>
            <a:endParaRPr lang="zh-TW" altLang="en-US" dirty="0">
              <a:latin typeface="DFKai-SB" panose="03000509000000000000" pitchFamily="65" charset="-120"/>
              <a:ea typeface="DFKai-SB" panose="03000509000000000000" pitchFamily="65" charset="-120"/>
              <a:cs typeface="Times New Roman" panose="02020603050405020304" pitchFamily="18" charset="0"/>
            </a:endParaRPr>
          </a:p>
        </p:txBody>
      </p:sp>
      <p:sp>
        <p:nvSpPr>
          <p:cNvPr id="3" name="內容版面配置區 2"/>
          <p:cNvSpPr>
            <a:spLocks noGrp="1"/>
          </p:cNvSpPr>
          <p:nvPr>
            <p:ph idx="1"/>
          </p:nvPr>
        </p:nvSpPr>
        <p:spPr>
          <a:xfrm>
            <a:off x="1835696" y="1844824"/>
            <a:ext cx="6264696" cy="4320480"/>
          </a:xfrm>
        </p:spPr>
        <p:txBody>
          <a:bodyPr/>
          <a:lstStyle/>
          <a:p>
            <a:r>
              <a:rPr lang="en-US" altLang="zh-TW" dirty="0" smtClean="0">
                <a:latin typeface="DFKai-SB" panose="03000509000000000000" pitchFamily="65" charset="-120"/>
                <a:ea typeface="DFKai-SB" panose="03000509000000000000" pitchFamily="65" charset="-120"/>
                <a:cs typeface="Times New Roman" panose="02020603050405020304" pitchFamily="18" charset="0"/>
              </a:rPr>
              <a:t>	2001</a:t>
            </a:r>
            <a:r>
              <a:rPr lang="zh-TW" altLang="zh-TW" dirty="0" smtClean="0">
                <a:latin typeface="DFKai-SB" panose="03000509000000000000" pitchFamily="65" charset="-120"/>
                <a:ea typeface="DFKai-SB" panose="03000509000000000000" pitchFamily="65" charset="-120"/>
                <a:cs typeface="Times New Roman" panose="02020603050405020304" pitchFamily="18" charset="0"/>
              </a:rPr>
              <a:t>年獲聯合國教科文組織頒發為首批「人類口頭與非物質遺產代表作」名銜</a:t>
            </a:r>
            <a:r>
              <a:rPr lang="zh-TW" altLang="en-US" dirty="0" smtClean="0">
                <a:latin typeface="DFKai-SB" panose="03000509000000000000" pitchFamily="65" charset="-120"/>
                <a:ea typeface="DFKai-SB" panose="03000509000000000000" pitchFamily="65" charset="-120"/>
                <a:cs typeface="Times New Roman" panose="02020603050405020304" pitchFamily="18" charset="0"/>
              </a:rPr>
              <a:t>。</a:t>
            </a:r>
            <a:endParaRPr lang="en-US" altLang="zh-TW" dirty="0" smtClean="0">
              <a:latin typeface="DFKai-SB" panose="03000509000000000000" pitchFamily="65" charset="-120"/>
              <a:ea typeface="DFKai-SB" panose="03000509000000000000" pitchFamily="65" charset="-120"/>
              <a:cs typeface="Times New Roman" panose="02020603050405020304" pitchFamily="18" charset="0"/>
            </a:endParaRPr>
          </a:p>
          <a:p>
            <a:r>
              <a:rPr lang="zh-TW" altLang="en-US" dirty="0" smtClean="0">
                <a:latin typeface="DFKai-SB" panose="03000509000000000000" pitchFamily="65" charset="-120"/>
                <a:ea typeface="DFKai-SB" panose="03000509000000000000" pitchFamily="65" charset="-120"/>
                <a:cs typeface="Times New Roman" panose="02020603050405020304" pitchFamily="18" charset="0"/>
              </a:rPr>
              <a:t>青春版</a:t>
            </a:r>
            <a:r>
              <a:rPr lang="en-US" altLang="zh-TW" dirty="0" smtClean="0">
                <a:latin typeface="DFKai-SB" panose="03000509000000000000" pitchFamily="65" charset="-120"/>
                <a:ea typeface="DFKai-SB" panose="03000509000000000000" pitchFamily="65" charset="-120"/>
                <a:cs typeface="Times New Roman" panose="02020603050405020304" pitchFamily="18" charset="0"/>
              </a:rPr>
              <a:t>《</a:t>
            </a:r>
            <a:r>
              <a:rPr lang="zh-TW" altLang="en-US" dirty="0" smtClean="0">
                <a:latin typeface="DFKai-SB" panose="03000509000000000000" pitchFamily="65" charset="-120"/>
                <a:ea typeface="DFKai-SB" panose="03000509000000000000" pitchFamily="65" charset="-120"/>
                <a:cs typeface="Times New Roman" panose="02020603050405020304" pitchFamily="18" charset="0"/>
              </a:rPr>
              <a:t>牡丹亭</a:t>
            </a:r>
            <a:r>
              <a:rPr lang="en-US" altLang="zh-TW" dirty="0" smtClean="0">
                <a:latin typeface="DFKai-SB" panose="03000509000000000000" pitchFamily="65" charset="-120"/>
                <a:ea typeface="DFKai-SB" panose="03000509000000000000" pitchFamily="65" charset="-120"/>
                <a:cs typeface="Times New Roman" panose="02020603050405020304" pitchFamily="18" charset="0"/>
              </a:rPr>
              <a:t>》</a:t>
            </a:r>
            <a:r>
              <a:rPr lang="zh-TW" altLang="en-US" dirty="0" smtClean="0">
                <a:latin typeface="DFKai-SB" panose="03000509000000000000" pitchFamily="65" charset="-120"/>
                <a:ea typeface="DFKai-SB" panose="03000509000000000000" pitchFamily="65" charset="-120"/>
                <a:cs typeface="Times New Roman" panose="02020603050405020304" pitchFamily="18" charset="0"/>
              </a:rPr>
              <a:t>盛演。</a:t>
            </a:r>
            <a:endParaRPr lang="zh-TW" altLang="en-US" dirty="0">
              <a:latin typeface="DFKai-SB" panose="03000509000000000000" pitchFamily="65" charset="-120"/>
              <a:ea typeface="DFKai-SB" panose="03000509000000000000" pitchFamily="65" charset="-12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pPr>
              <a:defRPr/>
            </a:pPr>
            <a:fld id="{AF37850B-8163-4A23-9DA0-891FF8300DB4}" type="slidenum">
              <a:rPr lang="zh-HK" altLang="en-US" smtClean="0"/>
              <a:pPr>
                <a:defRPr/>
              </a:pPr>
              <a:t>139</a:t>
            </a:fld>
            <a:endParaRPr lang="zh-HK" altLang="en-US"/>
          </a:p>
        </p:txBody>
      </p:sp>
    </p:spTree>
    <p:extLst>
      <p:ext uri="{BB962C8B-B14F-4D97-AF65-F5344CB8AC3E}">
        <p14:creationId xmlns:p14="http://schemas.microsoft.com/office/powerpoint/2010/main" val="351266184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標題 1"/>
          <p:cNvSpPr>
            <a:spLocks noGrp="1"/>
          </p:cNvSpPr>
          <p:nvPr>
            <p:ph type="title"/>
          </p:nvPr>
        </p:nvSpPr>
        <p:spPr>
          <a:xfrm>
            <a:off x="301625" y="0"/>
            <a:ext cx="8540750" cy="1700213"/>
          </a:xfrm>
        </p:spPr>
        <p:txBody>
          <a:bodyPr/>
          <a:lstStyle/>
          <a:p>
            <a:pPr eaLnBrk="1" hangingPunct="1">
              <a:defRPr/>
            </a:pPr>
            <a:r>
              <a:rPr lang="zh-TW" altLang="en-US" sz="6600" b="1" dirty="0" smtClean="0">
                <a:solidFill>
                  <a:srgbClr val="FF0000"/>
                </a:solidFill>
                <a:effectLst>
                  <a:outerShdw blurRad="38100" dist="38100" dir="2700000" algn="tl">
                    <a:srgbClr val="C0C0C0"/>
                  </a:outerShdw>
                </a:effectLst>
                <a:latin typeface="DFKai-SB" panose="03000509000000000000" pitchFamily="65" charset="-120"/>
                <a:ea typeface="DFKai-SB" panose="03000509000000000000" pitchFamily="65" charset="-120"/>
              </a:rPr>
              <a:t>胸腹聯合呼吸</a:t>
            </a:r>
            <a:endParaRPr lang="zh-HK" altLang="en-US" sz="6600" dirty="0">
              <a:solidFill>
                <a:srgbClr val="FF0000"/>
              </a:solidFill>
              <a:latin typeface="DFKai-SB" panose="03000509000000000000" pitchFamily="65" charset="-120"/>
              <a:ea typeface="DFKai-SB" panose="03000509000000000000" pitchFamily="65" charset="-120"/>
            </a:endParaRPr>
          </a:p>
        </p:txBody>
      </p:sp>
      <p:sp>
        <p:nvSpPr>
          <p:cNvPr id="28675" name="內容版面配置區 2"/>
          <p:cNvSpPr>
            <a:spLocks noGrp="1"/>
          </p:cNvSpPr>
          <p:nvPr>
            <p:ph idx="1"/>
          </p:nvPr>
        </p:nvSpPr>
        <p:spPr>
          <a:xfrm>
            <a:off x="107950" y="1484313"/>
            <a:ext cx="9036050" cy="5113337"/>
          </a:xfrm>
        </p:spPr>
        <p:txBody>
          <a:bodyPr>
            <a:normAutofit lnSpcReduction="10000"/>
          </a:bodyPr>
          <a:lstStyle/>
          <a:p>
            <a:pPr marL="0" indent="0" eaLnBrk="1" hangingPunct="1">
              <a:buFont typeface="Wingdings 2" pitchFamily="18" charset="2"/>
              <a:buNone/>
            </a:pPr>
            <a:r>
              <a:rPr lang="en-US" altLang="zh-TW" smtClean="0">
                <a:latin typeface="DFKai-SB" panose="03000509000000000000" pitchFamily="65" charset="-120"/>
                <a:ea typeface="DFKai-SB" panose="03000509000000000000" pitchFamily="65" charset="-120"/>
              </a:rPr>
              <a:t>‧</a:t>
            </a:r>
            <a:r>
              <a:rPr lang="zh-TW" altLang="en-US" sz="3200" smtClean="0">
                <a:latin typeface="DFKai-SB" panose="03000509000000000000" pitchFamily="65" charset="-120"/>
                <a:ea typeface="DFKai-SB" panose="03000509000000000000" pitchFamily="65" charset="-120"/>
              </a:rPr>
              <a:t>呼吸時肋肌自然擴張，這樣氣息能吸得深而多，並結合需要來控制呼、吸氣息的多與少、快與慢以及蓄氣屏氣等。</a:t>
            </a:r>
          </a:p>
          <a:p>
            <a:pPr marL="0" indent="0" eaLnBrk="1" hangingPunct="1">
              <a:buFont typeface="Wingdings 2" pitchFamily="18" charset="2"/>
              <a:buNone/>
            </a:pPr>
            <a:r>
              <a:rPr lang="en-US" altLang="zh-TW" sz="3200" smtClean="0">
                <a:latin typeface="DFKai-SB" panose="03000509000000000000" pitchFamily="65" charset="-120"/>
                <a:ea typeface="DFKai-SB" panose="03000509000000000000" pitchFamily="65" charset="-120"/>
              </a:rPr>
              <a:t>‧</a:t>
            </a:r>
            <a:r>
              <a:rPr lang="zh-TW" altLang="en-US" sz="3200" smtClean="0">
                <a:latin typeface="DFKai-SB" panose="03000509000000000000" pitchFamily="65" charset="-120"/>
                <a:ea typeface="DFKai-SB" panose="03000509000000000000" pitchFamily="65" charset="-120"/>
              </a:rPr>
              <a:t>民間有「丹田一口氣」的說法，就是在說話前，利用小腹的收縮，胸部</a:t>
            </a:r>
            <a:r>
              <a:rPr lang="zh-CN" altLang="en-US" sz="3200" smtClean="0">
                <a:latin typeface="DFKai-SB" panose="03000509000000000000" pitchFamily="65" charset="-120"/>
                <a:ea typeface="DFKai-SB" panose="03000509000000000000" pitchFamily="65" charset="-120"/>
                <a:cs typeface="华文楷体"/>
              </a:rPr>
              <a:t>、</a:t>
            </a:r>
            <a:r>
              <a:rPr lang="zh-CN" altLang="en-US" sz="3200" smtClean="0">
                <a:latin typeface="DFKai-SB" panose="03000509000000000000" pitchFamily="65" charset="-120"/>
                <a:ea typeface="DFKai-SB" panose="03000509000000000000" pitchFamily="65" charset="-120"/>
              </a:rPr>
              <a:t>橫肋膜</a:t>
            </a:r>
            <a:r>
              <a:rPr lang="zh-TW" altLang="en-US" sz="3200" smtClean="0">
                <a:latin typeface="DFKai-SB" panose="03000509000000000000" pitchFamily="65" charset="-120"/>
                <a:ea typeface="DFKai-SB" panose="03000509000000000000" pitchFamily="65" charset="-120"/>
              </a:rPr>
              <a:t>的擴張，吸足一口氣，做好充足的「儲備」，然後在說話的過程中，利用自然停頓和邏輯停頓，不露痕跡地換氣。</a:t>
            </a:r>
          </a:p>
          <a:p>
            <a:pPr marL="0" indent="0" eaLnBrk="1" hangingPunct="1">
              <a:buFont typeface="Wingdings 2" pitchFamily="18" charset="2"/>
              <a:buNone/>
            </a:pPr>
            <a:r>
              <a:rPr lang="en-US" altLang="zh-TW" sz="3200" smtClean="0">
                <a:latin typeface="DFKai-SB" panose="03000509000000000000" pitchFamily="65" charset="-120"/>
                <a:ea typeface="DFKai-SB" panose="03000509000000000000" pitchFamily="65" charset="-120"/>
              </a:rPr>
              <a:t>‧</a:t>
            </a:r>
            <a:r>
              <a:rPr lang="zh-TW" altLang="en-US" sz="3200" smtClean="0">
                <a:latin typeface="DFKai-SB" panose="03000509000000000000" pitchFamily="65" charset="-120"/>
                <a:ea typeface="DFKai-SB" panose="03000509000000000000" pitchFamily="65" charset="-120"/>
              </a:rPr>
              <a:t>因為有小腹、後腰和</a:t>
            </a:r>
            <a:r>
              <a:rPr lang="zh-CN" altLang="en-US" sz="3200" smtClean="0">
                <a:latin typeface="DFKai-SB" panose="03000509000000000000" pitchFamily="65" charset="-120"/>
                <a:ea typeface="DFKai-SB" panose="03000509000000000000" pitchFamily="65" charset="-120"/>
              </a:rPr>
              <a:t>橫肋膜</a:t>
            </a:r>
            <a:r>
              <a:rPr lang="zh-TW" altLang="en-US" sz="3200" smtClean="0">
                <a:latin typeface="DFKai-SB" panose="03000509000000000000" pitchFamily="65" charset="-120"/>
                <a:ea typeface="DFKai-SB" panose="03000509000000000000" pitchFamily="65" charset="-120"/>
              </a:rPr>
              <a:t>為支點，為展音提供了充足的「力」。發出的聲音就比較洪亮、自然。</a:t>
            </a:r>
            <a:endParaRPr lang="zh-HK" altLang="en-US" sz="3200" smtClean="0">
              <a:latin typeface="DFKai-SB" panose="03000509000000000000" pitchFamily="65" charset="-120"/>
              <a:ea typeface="DFKai-SB" panose="03000509000000000000" pitchFamily="65" charset="-120"/>
            </a:endParaRPr>
          </a:p>
        </p:txBody>
      </p:sp>
      <p:sp>
        <p:nvSpPr>
          <p:cNvPr id="3" name="Slide Number Placeholder 2"/>
          <p:cNvSpPr>
            <a:spLocks noGrp="1"/>
          </p:cNvSpPr>
          <p:nvPr>
            <p:ph type="sldNum" sz="quarter" idx="12"/>
          </p:nvPr>
        </p:nvSpPr>
        <p:spPr/>
        <p:txBody>
          <a:bodyPr/>
          <a:lstStyle/>
          <a:p>
            <a:pPr>
              <a:defRPr/>
            </a:pPr>
            <a:fld id="{AF37850B-8163-4A23-9DA0-891FF8300DB4}" type="slidenum">
              <a:rPr lang="zh-HK" altLang="en-US" smtClean="0"/>
              <a:pPr>
                <a:defRPr/>
              </a:pPr>
              <a:t>14</a:t>
            </a:fld>
            <a:endParaRPr lang="zh-HK" altLang="en-US"/>
          </a:p>
        </p:txBody>
      </p:sp>
    </p:spTree>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latin typeface="DFKai-SB" panose="03000509000000000000" pitchFamily="65" charset="-120"/>
                <a:ea typeface="DFKai-SB" panose="03000509000000000000" pitchFamily="65" charset="-120"/>
              </a:rPr>
              <a:t>崑曲與中華文化</a:t>
            </a:r>
            <a:endParaRPr lang="zh-TW" altLang="en-US" dirty="0">
              <a:latin typeface="DFKai-SB" panose="03000509000000000000" pitchFamily="65" charset="-120"/>
              <a:ea typeface="DFKai-SB" panose="03000509000000000000" pitchFamily="65" charset="-120"/>
            </a:endParaRPr>
          </a:p>
        </p:txBody>
      </p:sp>
      <p:sp>
        <p:nvSpPr>
          <p:cNvPr id="3" name="內容版面配置區 2"/>
          <p:cNvSpPr>
            <a:spLocks noGrp="1"/>
          </p:cNvSpPr>
          <p:nvPr>
            <p:ph idx="1"/>
          </p:nvPr>
        </p:nvSpPr>
        <p:spPr>
          <a:xfrm>
            <a:off x="1979712" y="1844824"/>
            <a:ext cx="6624736" cy="4536504"/>
          </a:xfrm>
        </p:spPr>
        <p:txBody>
          <a:bodyPr/>
          <a:lstStyle/>
          <a:p>
            <a:r>
              <a:rPr lang="zh-TW" altLang="en-US" dirty="0" smtClean="0">
                <a:latin typeface="DFKai-SB" panose="03000509000000000000" pitchFamily="65" charset="-120"/>
                <a:ea typeface="DFKai-SB" panose="03000509000000000000" pitchFamily="65" charset="-120"/>
              </a:rPr>
              <a:t>文學</a:t>
            </a:r>
            <a:endParaRPr lang="en-US" altLang="zh-TW" dirty="0" smtClean="0">
              <a:latin typeface="DFKai-SB" panose="03000509000000000000" pitchFamily="65" charset="-120"/>
              <a:ea typeface="DFKai-SB" panose="03000509000000000000" pitchFamily="65" charset="-120"/>
            </a:endParaRPr>
          </a:p>
          <a:p>
            <a:r>
              <a:rPr lang="zh-TW" altLang="en-US" dirty="0" smtClean="0">
                <a:latin typeface="DFKai-SB" panose="03000509000000000000" pitchFamily="65" charset="-120"/>
                <a:ea typeface="DFKai-SB" panose="03000509000000000000" pitchFamily="65" charset="-120"/>
              </a:rPr>
              <a:t>音樂</a:t>
            </a:r>
            <a:endParaRPr lang="en-US" altLang="zh-TW" dirty="0" smtClean="0">
              <a:latin typeface="DFKai-SB" panose="03000509000000000000" pitchFamily="65" charset="-120"/>
              <a:ea typeface="DFKai-SB" panose="03000509000000000000" pitchFamily="65" charset="-120"/>
            </a:endParaRPr>
          </a:p>
          <a:p>
            <a:r>
              <a:rPr lang="zh-TW" altLang="en-US" dirty="0" smtClean="0">
                <a:latin typeface="DFKai-SB" panose="03000509000000000000" pitchFamily="65" charset="-120"/>
                <a:ea typeface="DFKai-SB" panose="03000509000000000000" pitchFamily="65" charset="-120"/>
              </a:rPr>
              <a:t>表演</a:t>
            </a:r>
            <a:endParaRPr lang="en-US" altLang="zh-TW" dirty="0" smtClean="0">
              <a:latin typeface="DFKai-SB" panose="03000509000000000000" pitchFamily="65" charset="-120"/>
              <a:ea typeface="DFKai-SB" panose="03000509000000000000" pitchFamily="65" charset="-120"/>
            </a:endParaRPr>
          </a:p>
          <a:p>
            <a:r>
              <a:rPr lang="zh-TW" altLang="en-US" dirty="0" smtClean="0">
                <a:latin typeface="DFKai-SB" panose="03000509000000000000" pitchFamily="65" charset="-120"/>
                <a:ea typeface="DFKai-SB" panose="03000509000000000000" pitchFamily="65" charset="-120"/>
              </a:rPr>
              <a:t>其他</a:t>
            </a:r>
            <a:endParaRPr lang="zh-TW" altLang="en-US" dirty="0">
              <a:latin typeface="DFKai-SB" panose="03000509000000000000" pitchFamily="65" charset="-120"/>
              <a:ea typeface="DFKai-SB" panose="03000509000000000000" pitchFamily="65" charset="-120"/>
            </a:endParaRPr>
          </a:p>
        </p:txBody>
      </p:sp>
      <p:sp>
        <p:nvSpPr>
          <p:cNvPr id="4" name="Slide Number Placeholder 3"/>
          <p:cNvSpPr>
            <a:spLocks noGrp="1"/>
          </p:cNvSpPr>
          <p:nvPr>
            <p:ph type="sldNum" sz="quarter" idx="12"/>
          </p:nvPr>
        </p:nvSpPr>
        <p:spPr/>
        <p:txBody>
          <a:bodyPr/>
          <a:lstStyle/>
          <a:p>
            <a:pPr>
              <a:defRPr/>
            </a:pPr>
            <a:fld id="{AF37850B-8163-4A23-9DA0-891FF8300DB4}" type="slidenum">
              <a:rPr lang="zh-HK" altLang="en-US" smtClean="0"/>
              <a:pPr>
                <a:defRPr/>
              </a:pPr>
              <a:t>140</a:t>
            </a:fld>
            <a:endParaRPr lang="zh-HK" altLang="en-US"/>
          </a:p>
        </p:txBody>
      </p:sp>
    </p:spTree>
    <p:extLst>
      <p:ext uri="{BB962C8B-B14F-4D97-AF65-F5344CB8AC3E}">
        <p14:creationId xmlns:p14="http://schemas.microsoft.com/office/powerpoint/2010/main" val="1356903295"/>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zh-TW" altLang="en-US" dirty="0"/>
          </a:p>
        </p:txBody>
      </p:sp>
      <p:sp>
        <p:nvSpPr>
          <p:cNvPr id="3" name="Content Placeholder 2"/>
          <p:cNvSpPr>
            <a:spLocks noGrp="1"/>
          </p:cNvSpPr>
          <p:nvPr>
            <p:ph idx="1"/>
          </p:nvPr>
        </p:nvSpPr>
        <p:spPr/>
        <p:txBody>
          <a:bodyPr/>
          <a:lstStyle/>
          <a:p>
            <a:endParaRPr lang="zh-TW" altLang="en-US"/>
          </a:p>
        </p:txBody>
      </p:sp>
      <p:pic>
        <p:nvPicPr>
          <p:cNvPr id="11266" name="Picture 2"/>
          <p:cNvPicPr>
            <a:picLocks noChangeAspect="1" noChangeArrowheads="1"/>
          </p:cNvPicPr>
          <p:nvPr/>
        </p:nvPicPr>
        <p:blipFill>
          <a:blip r:embed="rId2" cstate="print"/>
          <a:srcRect/>
          <a:stretch>
            <a:fillRect/>
          </a:stretch>
        </p:blipFill>
        <p:spPr bwMode="auto">
          <a:xfrm>
            <a:off x="4499992" y="260648"/>
            <a:ext cx="4644008" cy="6192011"/>
          </a:xfrm>
          <a:prstGeom prst="rect">
            <a:avLst/>
          </a:prstGeom>
          <a:noFill/>
          <a:ln w="9525">
            <a:noFill/>
            <a:miter lim="800000"/>
            <a:headEnd/>
            <a:tailEnd/>
          </a:ln>
        </p:spPr>
      </p:pic>
      <p:pic>
        <p:nvPicPr>
          <p:cNvPr id="11267" name="Picture 3"/>
          <p:cNvPicPr>
            <a:picLocks noChangeAspect="1" noChangeArrowheads="1"/>
          </p:cNvPicPr>
          <p:nvPr/>
        </p:nvPicPr>
        <p:blipFill>
          <a:blip r:embed="rId3" cstate="print"/>
          <a:srcRect/>
          <a:stretch>
            <a:fillRect/>
          </a:stretch>
        </p:blipFill>
        <p:spPr bwMode="auto">
          <a:xfrm>
            <a:off x="0" y="260648"/>
            <a:ext cx="4623978" cy="6165304"/>
          </a:xfrm>
          <a:prstGeom prst="rect">
            <a:avLst/>
          </a:prstGeom>
          <a:noFill/>
          <a:ln w="9525">
            <a:noFill/>
            <a:miter lim="800000"/>
            <a:headEnd/>
            <a:tailEnd/>
          </a:ln>
        </p:spPr>
      </p:pic>
      <p:sp>
        <p:nvSpPr>
          <p:cNvPr id="4" name="Slide Number Placeholder 3"/>
          <p:cNvSpPr>
            <a:spLocks noGrp="1"/>
          </p:cNvSpPr>
          <p:nvPr>
            <p:ph type="sldNum" sz="quarter" idx="12"/>
          </p:nvPr>
        </p:nvSpPr>
        <p:spPr/>
        <p:txBody>
          <a:bodyPr/>
          <a:lstStyle/>
          <a:p>
            <a:pPr>
              <a:defRPr/>
            </a:pPr>
            <a:fld id="{AF37850B-8163-4A23-9DA0-891FF8300DB4}" type="slidenum">
              <a:rPr lang="zh-HK" altLang="en-US" smtClean="0"/>
              <a:pPr>
                <a:defRPr/>
              </a:pPr>
              <a:t>141</a:t>
            </a:fld>
            <a:endParaRPr lang="zh-HK" altLang="en-US"/>
          </a:p>
        </p:txBody>
      </p:sp>
    </p:spTree>
    <p:extLst>
      <p:ext uri="{BB962C8B-B14F-4D97-AF65-F5344CB8AC3E}">
        <p14:creationId xmlns:p14="http://schemas.microsoft.com/office/powerpoint/2010/main" val="1678350253"/>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zh-TW" altLang="en-US" dirty="0"/>
          </a:p>
        </p:txBody>
      </p:sp>
      <p:sp>
        <p:nvSpPr>
          <p:cNvPr id="3" name="Content Placeholder 2"/>
          <p:cNvSpPr>
            <a:spLocks noGrp="1"/>
          </p:cNvSpPr>
          <p:nvPr>
            <p:ph idx="1"/>
          </p:nvPr>
        </p:nvSpPr>
        <p:spPr/>
        <p:txBody>
          <a:bodyPr/>
          <a:lstStyle/>
          <a:p>
            <a:endParaRPr lang="zh-TW" altLang="en-US"/>
          </a:p>
        </p:txBody>
      </p:sp>
      <p:pic>
        <p:nvPicPr>
          <p:cNvPr id="12291" name="Picture 3"/>
          <p:cNvPicPr>
            <a:picLocks noChangeAspect="1" noChangeArrowheads="1"/>
          </p:cNvPicPr>
          <p:nvPr/>
        </p:nvPicPr>
        <p:blipFill>
          <a:blip r:embed="rId2" cstate="print"/>
          <a:srcRect/>
          <a:stretch>
            <a:fillRect/>
          </a:stretch>
        </p:blipFill>
        <p:spPr bwMode="auto">
          <a:xfrm>
            <a:off x="0" y="260648"/>
            <a:ext cx="4731990" cy="6309320"/>
          </a:xfrm>
          <a:prstGeom prst="rect">
            <a:avLst/>
          </a:prstGeom>
          <a:noFill/>
          <a:ln w="9525">
            <a:noFill/>
            <a:miter lim="800000"/>
            <a:headEnd/>
            <a:tailEnd/>
          </a:ln>
        </p:spPr>
      </p:pic>
      <p:pic>
        <p:nvPicPr>
          <p:cNvPr id="12290" name="Picture 2"/>
          <p:cNvPicPr>
            <a:picLocks noChangeAspect="1" noChangeArrowheads="1"/>
          </p:cNvPicPr>
          <p:nvPr/>
        </p:nvPicPr>
        <p:blipFill>
          <a:blip r:embed="rId3" cstate="print"/>
          <a:srcRect/>
          <a:stretch>
            <a:fillRect/>
          </a:stretch>
        </p:blipFill>
        <p:spPr bwMode="auto">
          <a:xfrm>
            <a:off x="4412010" y="260648"/>
            <a:ext cx="4731990" cy="6309320"/>
          </a:xfrm>
          <a:prstGeom prst="rect">
            <a:avLst/>
          </a:prstGeom>
          <a:noFill/>
          <a:ln w="9525">
            <a:noFill/>
            <a:miter lim="800000"/>
            <a:headEnd/>
            <a:tailEnd/>
          </a:ln>
        </p:spPr>
      </p:pic>
      <p:sp>
        <p:nvSpPr>
          <p:cNvPr id="4" name="Slide Number Placeholder 3"/>
          <p:cNvSpPr>
            <a:spLocks noGrp="1"/>
          </p:cNvSpPr>
          <p:nvPr>
            <p:ph type="sldNum" sz="quarter" idx="12"/>
          </p:nvPr>
        </p:nvSpPr>
        <p:spPr/>
        <p:txBody>
          <a:bodyPr/>
          <a:lstStyle/>
          <a:p>
            <a:pPr>
              <a:defRPr/>
            </a:pPr>
            <a:fld id="{AF37850B-8163-4A23-9DA0-891FF8300DB4}" type="slidenum">
              <a:rPr lang="zh-HK" altLang="en-US" smtClean="0"/>
              <a:pPr>
                <a:defRPr/>
              </a:pPr>
              <a:t>142</a:t>
            </a:fld>
            <a:endParaRPr lang="zh-HK" altLang="en-US"/>
          </a:p>
        </p:txBody>
      </p:sp>
    </p:spTree>
    <p:extLst>
      <p:ext uri="{BB962C8B-B14F-4D97-AF65-F5344CB8AC3E}">
        <p14:creationId xmlns:p14="http://schemas.microsoft.com/office/powerpoint/2010/main" val="1444763774"/>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latin typeface="DFKai-SB" panose="03000509000000000000" pitchFamily="65" charset="-120"/>
                <a:ea typeface="DFKai-SB" panose="03000509000000000000" pitchFamily="65" charset="-120"/>
              </a:rPr>
              <a:t>傳統與現代</a:t>
            </a:r>
            <a:endParaRPr lang="zh-TW" altLang="en-US" dirty="0">
              <a:latin typeface="DFKai-SB" panose="03000509000000000000" pitchFamily="65" charset="-120"/>
              <a:ea typeface="DFKai-SB" panose="03000509000000000000" pitchFamily="65" charset="-120"/>
            </a:endParaRPr>
          </a:p>
        </p:txBody>
      </p:sp>
      <p:sp>
        <p:nvSpPr>
          <p:cNvPr id="3" name="內容版面配置區 2"/>
          <p:cNvSpPr>
            <a:spLocks noGrp="1"/>
          </p:cNvSpPr>
          <p:nvPr>
            <p:ph idx="1"/>
          </p:nvPr>
        </p:nvSpPr>
        <p:spPr/>
        <p:txBody>
          <a:bodyPr/>
          <a:lstStyle/>
          <a:p>
            <a:r>
              <a:rPr lang="zh-TW" altLang="en-US" dirty="0" smtClean="0">
                <a:latin typeface="DFKai-SB" panose="03000509000000000000" pitchFamily="65" charset="-120"/>
                <a:ea typeface="DFKai-SB" panose="03000509000000000000" pitchFamily="65" charset="-120"/>
              </a:rPr>
              <a:t>新型舞台</a:t>
            </a:r>
            <a:endParaRPr lang="en-US" altLang="zh-TW" dirty="0" smtClean="0">
              <a:latin typeface="DFKai-SB" panose="03000509000000000000" pitchFamily="65" charset="-120"/>
              <a:ea typeface="DFKai-SB" panose="03000509000000000000" pitchFamily="65" charset="-120"/>
            </a:endParaRPr>
          </a:p>
          <a:p>
            <a:r>
              <a:rPr lang="zh-TW" altLang="en-US" dirty="0" smtClean="0">
                <a:latin typeface="DFKai-SB" panose="03000509000000000000" pitchFamily="65" charset="-120"/>
                <a:ea typeface="DFKai-SB" panose="03000509000000000000" pitchFamily="65" charset="-120"/>
              </a:rPr>
              <a:t>化妝服裝</a:t>
            </a:r>
            <a:endParaRPr lang="en-US" altLang="zh-TW" dirty="0" smtClean="0">
              <a:latin typeface="DFKai-SB" panose="03000509000000000000" pitchFamily="65" charset="-120"/>
              <a:ea typeface="DFKai-SB" panose="03000509000000000000" pitchFamily="65" charset="-120"/>
            </a:endParaRPr>
          </a:p>
          <a:p>
            <a:r>
              <a:rPr lang="zh-TW" altLang="en-US" dirty="0" smtClean="0">
                <a:latin typeface="DFKai-SB" panose="03000509000000000000" pitchFamily="65" charset="-120"/>
                <a:ea typeface="DFKai-SB" panose="03000509000000000000" pitchFamily="65" charset="-120"/>
              </a:rPr>
              <a:t>燈光音效</a:t>
            </a:r>
            <a:endParaRPr lang="en-US" altLang="zh-TW" dirty="0" smtClean="0">
              <a:latin typeface="DFKai-SB" panose="03000509000000000000" pitchFamily="65" charset="-120"/>
              <a:ea typeface="DFKai-SB" panose="03000509000000000000" pitchFamily="65" charset="-120"/>
            </a:endParaRPr>
          </a:p>
          <a:p>
            <a:r>
              <a:rPr lang="zh-TW" altLang="en-US" dirty="0" smtClean="0">
                <a:latin typeface="DFKai-SB" panose="03000509000000000000" pitchFamily="65" charset="-120"/>
                <a:ea typeface="DFKai-SB" panose="03000509000000000000" pitchFamily="65" charset="-120"/>
              </a:rPr>
              <a:t>現代審美的滲透</a:t>
            </a:r>
            <a:endParaRPr lang="zh-TW" altLang="en-US" dirty="0">
              <a:latin typeface="DFKai-SB" panose="03000509000000000000" pitchFamily="65" charset="-120"/>
              <a:ea typeface="DFKai-SB" panose="03000509000000000000" pitchFamily="65" charset="-120"/>
            </a:endParaRPr>
          </a:p>
        </p:txBody>
      </p:sp>
      <p:sp>
        <p:nvSpPr>
          <p:cNvPr id="4" name="Slide Number Placeholder 3"/>
          <p:cNvSpPr>
            <a:spLocks noGrp="1"/>
          </p:cNvSpPr>
          <p:nvPr>
            <p:ph type="sldNum" sz="quarter" idx="12"/>
          </p:nvPr>
        </p:nvSpPr>
        <p:spPr/>
        <p:txBody>
          <a:bodyPr/>
          <a:lstStyle/>
          <a:p>
            <a:pPr>
              <a:defRPr/>
            </a:pPr>
            <a:fld id="{AF37850B-8163-4A23-9DA0-891FF8300DB4}" type="slidenum">
              <a:rPr lang="zh-HK" altLang="en-US" smtClean="0"/>
              <a:pPr>
                <a:defRPr/>
              </a:pPr>
              <a:t>143</a:t>
            </a:fld>
            <a:endParaRPr lang="zh-HK" altLang="en-US"/>
          </a:p>
        </p:txBody>
      </p:sp>
    </p:spTree>
    <p:extLst>
      <p:ext uri="{BB962C8B-B14F-4D97-AF65-F5344CB8AC3E}">
        <p14:creationId xmlns:p14="http://schemas.microsoft.com/office/powerpoint/2010/main" val="810420461"/>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pic>
        <p:nvPicPr>
          <p:cNvPr id="54274" name="Picture 2" descr="http://s9.sinaimg.cn/original/4cee40a3g7cc3e113c8a8&amp;690"/>
          <p:cNvPicPr>
            <a:picLocks noChangeAspect="1" noChangeArrowheads="1"/>
          </p:cNvPicPr>
          <p:nvPr/>
        </p:nvPicPr>
        <p:blipFill>
          <a:blip r:embed="rId2" cstate="print"/>
          <a:srcRect/>
          <a:stretch>
            <a:fillRect/>
          </a:stretch>
        </p:blipFill>
        <p:spPr bwMode="auto">
          <a:xfrm>
            <a:off x="251520" y="548680"/>
            <a:ext cx="8640960" cy="5760640"/>
          </a:xfrm>
          <a:prstGeom prst="rect">
            <a:avLst/>
          </a:prstGeom>
          <a:noFill/>
        </p:spPr>
      </p:pic>
      <p:sp>
        <p:nvSpPr>
          <p:cNvPr id="4" name="Slide Number Placeholder 3"/>
          <p:cNvSpPr>
            <a:spLocks noGrp="1"/>
          </p:cNvSpPr>
          <p:nvPr>
            <p:ph type="sldNum" sz="quarter" idx="12"/>
          </p:nvPr>
        </p:nvSpPr>
        <p:spPr/>
        <p:txBody>
          <a:bodyPr/>
          <a:lstStyle/>
          <a:p>
            <a:pPr>
              <a:defRPr/>
            </a:pPr>
            <a:fld id="{AF37850B-8163-4A23-9DA0-891FF8300DB4}" type="slidenum">
              <a:rPr lang="zh-HK" altLang="en-US" smtClean="0"/>
              <a:pPr>
                <a:defRPr/>
              </a:pPr>
              <a:t>144</a:t>
            </a:fld>
            <a:endParaRPr lang="zh-HK" altLang="en-US"/>
          </a:p>
        </p:txBody>
      </p:sp>
    </p:spTree>
    <p:extLst>
      <p:ext uri="{BB962C8B-B14F-4D97-AF65-F5344CB8AC3E}">
        <p14:creationId xmlns:p14="http://schemas.microsoft.com/office/powerpoint/2010/main" val="164905440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pic>
        <p:nvPicPr>
          <p:cNvPr id="61442" name="Picture 2" descr="http://s9.sinaimg.cn/original/4cee40a3ga91713362278&amp;690"/>
          <p:cNvPicPr>
            <a:picLocks noChangeAspect="1" noChangeArrowheads="1"/>
          </p:cNvPicPr>
          <p:nvPr/>
        </p:nvPicPr>
        <p:blipFill>
          <a:blip r:embed="rId2" cstate="print"/>
          <a:srcRect/>
          <a:stretch>
            <a:fillRect/>
          </a:stretch>
        </p:blipFill>
        <p:spPr bwMode="auto">
          <a:xfrm>
            <a:off x="2406998" y="27384"/>
            <a:ext cx="4469258" cy="6858000"/>
          </a:xfrm>
          <a:prstGeom prst="rect">
            <a:avLst/>
          </a:prstGeom>
          <a:noFill/>
        </p:spPr>
      </p:pic>
      <p:sp>
        <p:nvSpPr>
          <p:cNvPr id="4" name="Slide Number Placeholder 3"/>
          <p:cNvSpPr>
            <a:spLocks noGrp="1"/>
          </p:cNvSpPr>
          <p:nvPr>
            <p:ph type="sldNum" sz="quarter" idx="12"/>
          </p:nvPr>
        </p:nvSpPr>
        <p:spPr/>
        <p:txBody>
          <a:bodyPr/>
          <a:lstStyle/>
          <a:p>
            <a:pPr>
              <a:defRPr/>
            </a:pPr>
            <a:fld id="{AF37850B-8163-4A23-9DA0-891FF8300DB4}" type="slidenum">
              <a:rPr lang="zh-HK" altLang="en-US" smtClean="0"/>
              <a:pPr>
                <a:defRPr/>
              </a:pPr>
              <a:t>145</a:t>
            </a:fld>
            <a:endParaRPr lang="zh-HK" altLang="en-US"/>
          </a:p>
        </p:txBody>
      </p:sp>
    </p:spTree>
    <p:extLst>
      <p:ext uri="{BB962C8B-B14F-4D97-AF65-F5344CB8AC3E}">
        <p14:creationId xmlns:p14="http://schemas.microsoft.com/office/powerpoint/2010/main" val="2044599411"/>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pic>
        <p:nvPicPr>
          <p:cNvPr id="4" name="圖片 3" descr="HSU_0303_1.JP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288" y="733425"/>
            <a:ext cx="9186863" cy="6124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4"/>
          <p:cNvSpPr>
            <a:spLocks noGrp="1"/>
          </p:cNvSpPr>
          <p:nvPr>
            <p:ph type="sldNum" sz="quarter" idx="12"/>
          </p:nvPr>
        </p:nvSpPr>
        <p:spPr/>
        <p:txBody>
          <a:bodyPr/>
          <a:lstStyle/>
          <a:p>
            <a:pPr>
              <a:defRPr/>
            </a:pPr>
            <a:fld id="{AF37850B-8163-4A23-9DA0-891FF8300DB4}" type="slidenum">
              <a:rPr lang="zh-HK" altLang="en-US" smtClean="0"/>
              <a:pPr>
                <a:defRPr/>
              </a:pPr>
              <a:t>146</a:t>
            </a:fld>
            <a:endParaRPr lang="zh-HK" altLang="en-US"/>
          </a:p>
        </p:txBody>
      </p:sp>
    </p:spTree>
    <p:extLst>
      <p:ext uri="{BB962C8B-B14F-4D97-AF65-F5344CB8AC3E}">
        <p14:creationId xmlns:p14="http://schemas.microsoft.com/office/powerpoint/2010/main" val="472715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3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圖片 1" descr="西安離魂444_3.JP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23728" y="-44451"/>
            <a:ext cx="4559300" cy="69024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p:cNvSpPr>
            <a:spLocks noGrp="1"/>
          </p:cNvSpPr>
          <p:nvPr>
            <p:ph type="sldNum" sz="quarter" idx="12"/>
          </p:nvPr>
        </p:nvSpPr>
        <p:spPr/>
        <p:txBody>
          <a:bodyPr/>
          <a:lstStyle/>
          <a:p>
            <a:pPr>
              <a:defRPr/>
            </a:pPr>
            <a:fld id="{AF37850B-8163-4A23-9DA0-891FF8300DB4}" type="slidenum">
              <a:rPr lang="zh-HK" altLang="en-US" smtClean="0"/>
              <a:pPr>
                <a:defRPr/>
              </a:pPr>
              <a:t>147</a:t>
            </a:fld>
            <a:endParaRPr lang="zh-HK" altLang="en-US"/>
          </a:p>
        </p:txBody>
      </p:sp>
    </p:spTree>
    <p:extLst>
      <p:ext uri="{BB962C8B-B14F-4D97-AF65-F5344CB8AC3E}">
        <p14:creationId xmlns:p14="http://schemas.microsoft.com/office/powerpoint/2010/main" val="1219371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75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latin typeface="DFKai-SB" panose="03000509000000000000" pitchFamily="65" charset="-120"/>
                <a:ea typeface="DFKai-SB" panose="03000509000000000000" pitchFamily="65" charset="-120"/>
              </a:rPr>
              <a:t>傳統與現代</a:t>
            </a:r>
            <a:endParaRPr lang="zh-TW" altLang="en-US" dirty="0">
              <a:latin typeface="DFKai-SB" panose="03000509000000000000" pitchFamily="65" charset="-120"/>
              <a:ea typeface="DFKai-SB" panose="03000509000000000000" pitchFamily="65" charset="-120"/>
            </a:endParaRPr>
          </a:p>
        </p:txBody>
      </p:sp>
      <p:pic>
        <p:nvPicPr>
          <p:cNvPr id="5" name="Picture 2" descr="http://s7.sinaimg.cn/original/4cee40a3gdfa63ef2ddb6&amp;690"/>
          <p:cNvPicPr>
            <a:picLocks noGrp="1" noChangeAspect="1" noChangeArrowheads="1"/>
          </p:cNvPicPr>
          <p:nvPr>
            <p:ph idx="1"/>
          </p:nvPr>
        </p:nvPicPr>
        <p:blipFill>
          <a:blip r:embed="rId2" cstate="print"/>
          <a:srcRect/>
          <a:stretch>
            <a:fillRect/>
          </a:stretch>
        </p:blipFill>
        <p:spPr bwMode="auto">
          <a:xfrm>
            <a:off x="1" y="2351784"/>
            <a:ext cx="5220072" cy="4506215"/>
          </a:xfrm>
          <a:prstGeom prst="rect">
            <a:avLst/>
          </a:prstGeom>
          <a:noFill/>
        </p:spPr>
      </p:pic>
      <p:pic>
        <p:nvPicPr>
          <p:cNvPr id="6" name="Picture 2" descr=" "/>
          <p:cNvPicPr>
            <a:picLocks noChangeAspect="1" noChangeArrowheads="1"/>
          </p:cNvPicPr>
          <p:nvPr/>
        </p:nvPicPr>
        <p:blipFill>
          <a:blip r:embed="rId3" cstate="print"/>
          <a:srcRect/>
          <a:stretch>
            <a:fillRect/>
          </a:stretch>
        </p:blipFill>
        <p:spPr bwMode="auto">
          <a:xfrm>
            <a:off x="6300192" y="2295545"/>
            <a:ext cx="2843807" cy="4562455"/>
          </a:xfrm>
          <a:prstGeom prst="rect">
            <a:avLst/>
          </a:prstGeom>
          <a:noFill/>
        </p:spPr>
      </p:pic>
      <p:sp>
        <p:nvSpPr>
          <p:cNvPr id="3" name="Slide Number Placeholder 2"/>
          <p:cNvSpPr>
            <a:spLocks noGrp="1"/>
          </p:cNvSpPr>
          <p:nvPr>
            <p:ph type="sldNum" sz="quarter" idx="12"/>
          </p:nvPr>
        </p:nvSpPr>
        <p:spPr/>
        <p:txBody>
          <a:bodyPr/>
          <a:lstStyle/>
          <a:p>
            <a:pPr>
              <a:defRPr/>
            </a:pPr>
            <a:fld id="{AF37850B-8163-4A23-9DA0-891FF8300DB4}" type="slidenum">
              <a:rPr lang="zh-HK" altLang="en-US" smtClean="0"/>
              <a:pPr>
                <a:defRPr/>
              </a:pPr>
              <a:t>148</a:t>
            </a:fld>
            <a:endParaRPr lang="zh-HK" altLang="en-US"/>
          </a:p>
        </p:txBody>
      </p:sp>
    </p:spTree>
    <p:extLst>
      <p:ext uri="{BB962C8B-B14F-4D97-AF65-F5344CB8AC3E}">
        <p14:creationId xmlns:p14="http://schemas.microsoft.com/office/powerpoint/2010/main" val="934320822"/>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latin typeface="DFKai-SB" panose="03000509000000000000" pitchFamily="65" charset="-120"/>
                <a:ea typeface="DFKai-SB" panose="03000509000000000000" pitchFamily="65" charset="-120"/>
              </a:rPr>
              <a:t>傳統與現代</a:t>
            </a:r>
            <a:endParaRPr lang="zh-TW" altLang="en-US" dirty="0">
              <a:latin typeface="DFKai-SB" panose="03000509000000000000" pitchFamily="65" charset="-120"/>
              <a:ea typeface="DFKai-SB" panose="03000509000000000000" pitchFamily="65" charset="-120"/>
            </a:endParaRPr>
          </a:p>
        </p:txBody>
      </p:sp>
      <p:sp>
        <p:nvSpPr>
          <p:cNvPr id="3" name="內容版面配置區 2"/>
          <p:cNvSpPr>
            <a:spLocks noGrp="1"/>
          </p:cNvSpPr>
          <p:nvPr>
            <p:ph idx="1"/>
          </p:nvPr>
        </p:nvSpPr>
        <p:spPr/>
        <p:txBody>
          <a:bodyPr/>
          <a:lstStyle/>
          <a:p>
            <a:r>
              <a:rPr lang="en-US" altLang="zh-TW" dirty="0" smtClean="0">
                <a:latin typeface="DFKai-SB" panose="03000509000000000000" pitchFamily="65" charset="-120"/>
                <a:ea typeface="DFKai-SB" panose="03000509000000000000" pitchFamily="65" charset="-120"/>
              </a:rPr>
              <a:t>《</a:t>
            </a:r>
            <a:r>
              <a:rPr lang="zh-TW" altLang="en-US" dirty="0" smtClean="0">
                <a:latin typeface="DFKai-SB" panose="03000509000000000000" pitchFamily="65" charset="-120"/>
                <a:ea typeface="DFKai-SB" panose="03000509000000000000" pitchFamily="65" charset="-120"/>
              </a:rPr>
              <a:t>牡丹亭</a:t>
            </a:r>
            <a:r>
              <a:rPr lang="en-US" altLang="zh-TW" dirty="0" smtClean="0">
                <a:latin typeface="DFKai-SB" panose="03000509000000000000" pitchFamily="65" charset="-120"/>
                <a:ea typeface="DFKai-SB" panose="03000509000000000000" pitchFamily="65" charset="-120"/>
              </a:rPr>
              <a:t>‧</a:t>
            </a:r>
            <a:r>
              <a:rPr lang="zh-TW" altLang="en-US" dirty="0" smtClean="0">
                <a:latin typeface="DFKai-SB" panose="03000509000000000000" pitchFamily="65" charset="-120"/>
                <a:ea typeface="DFKai-SB" panose="03000509000000000000" pitchFamily="65" charset="-120"/>
              </a:rPr>
              <a:t>驚夢</a:t>
            </a:r>
            <a:r>
              <a:rPr lang="en-US" altLang="zh-TW" dirty="0" smtClean="0">
                <a:latin typeface="DFKai-SB" panose="03000509000000000000" pitchFamily="65" charset="-120"/>
                <a:ea typeface="DFKai-SB" panose="03000509000000000000" pitchFamily="65" charset="-120"/>
              </a:rPr>
              <a:t>》</a:t>
            </a:r>
            <a:r>
              <a:rPr lang="zh-TW" altLang="en-US" dirty="0" smtClean="0">
                <a:latin typeface="DFKai-SB" panose="03000509000000000000" pitchFamily="65" charset="-120"/>
                <a:ea typeface="DFKai-SB" panose="03000509000000000000" pitchFamily="65" charset="-120"/>
              </a:rPr>
              <a:t>片斷播放</a:t>
            </a:r>
            <a:endParaRPr lang="en-US" altLang="zh-TW" dirty="0" smtClean="0">
              <a:latin typeface="DFKai-SB" panose="03000509000000000000" pitchFamily="65" charset="-120"/>
              <a:ea typeface="DFKai-SB" panose="03000509000000000000" pitchFamily="65" charset="-120"/>
            </a:endParaRPr>
          </a:p>
          <a:p>
            <a:pPr lvl="1"/>
            <a:r>
              <a:rPr lang="zh-TW" altLang="en-US" dirty="0" smtClean="0">
                <a:latin typeface="DFKai-SB" panose="03000509000000000000" pitchFamily="65" charset="-120"/>
                <a:ea typeface="DFKai-SB" panose="03000509000000000000" pitchFamily="65" charset="-120"/>
              </a:rPr>
              <a:t>梅蘭芳、俞振飛</a:t>
            </a:r>
            <a:endParaRPr lang="en-US" altLang="zh-TW" dirty="0" smtClean="0">
              <a:latin typeface="DFKai-SB" panose="03000509000000000000" pitchFamily="65" charset="-120"/>
              <a:ea typeface="DFKai-SB" panose="03000509000000000000" pitchFamily="65" charset="-120"/>
            </a:endParaRPr>
          </a:p>
          <a:p>
            <a:pPr lvl="1"/>
            <a:r>
              <a:rPr lang="zh-TW" altLang="en-US" dirty="0" smtClean="0">
                <a:latin typeface="DFKai-SB" panose="03000509000000000000" pitchFamily="65" charset="-120"/>
                <a:ea typeface="DFKai-SB" panose="03000509000000000000" pitchFamily="65" charset="-120"/>
              </a:rPr>
              <a:t>張繼青、王亨愷</a:t>
            </a:r>
            <a:endParaRPr lang="en-US" altLang="zh-TW" dirty="0" smtClean="0">
              <a:latin typeface="DFKai-SB" panose="03000509000000000000" pitchFamily="65" charset="-120"/>
              <a:ea typeface="DFKai-SB" panose="03000509000000000000" pitchFamily="65" charset="-120"/>
            </a:endParaRPr>
          </a:p>
          <a:p>
            <a:pPr lvl="1"/>
            <a:r>
              <a:rPr lang="zh-TW" altLang="en-US" dirty="0" smtClean="0">
                <a:latin typeface="DFKai-SB" panose="03000509000000000000" pitchFamily="65" charset="-120"/>
                <a:ea typeface="DFKai-SB" panose="03000509000000000000" pitchFamily="65" charset="-120"/>
              </a:rPr>
              <a:t>沈丰英、俞</a:t>
            </a:r>
            <a:r>
              <a:rPr lang="zh-TW" altLang="en-US" smtClean="0">
                <a:latin typeface="DFKai-SB" panose="03000509000000000000" pitchFamily="65" charset="-120"/>
                <a:ea typeface="DFKai-SB" panose="03000509000000000000" pitchFamily="65" charset="-120"/>
              </a:rPr>
              <a:t>玖林</a:t>
            </a:r>
            <a:endParaRPr lang="en-US" altLang="zh-TW" dirty="0" smtClean="0">
              <a:latin typeface="DFKai-SB" panose="03000509000000000000" pitchFamily="65" charset="-120"/>
              <a:ea typeface="DFKai-SB" panose="03000509000000000000" pitchFamily="65" charset="-120"/>
            </a:endParaRPr>
          </a:p>
        </p:txBody>
      </p:sp>
      <p:sp>
        <p:nvSpPr>
          <p:cNvPr id="4" name="Slide Number Placeholder 3"/>
          <p:cNvSpPr>
            <a:spLocks noGrp="1"/>
          </p:cNvSpPr>
          <p:nvPr>
            <p:ph type="sldNum" sz="quarter" idx="12"/>
          </p:nvPr>
        </p:nvSpPr>
        <p:spPr/>
        <p:txBody>
          <a:bodyPr/>
          <a:lstStyle/>
          <a:p>
            <a:pPr>
              <a:defRPr/>
            </a:pPr>
            <a:fld id="{AF37850B-8163-4A23-9DA0-891FF8300DB4}" type="slidenum">
              <a:rPr lang="zh-HK" altLang="en-US" smtClean="0"/>
              <a:pPr>
                <a:defRPr/>
              </a:pPr>
              <a:t>149</a:t>
            </a:fld>
            <a:endParaRPr lang="zh-HK" altLang="en-US"/>
          </a:p>
        </p:txBody>
      </p:sp>
    </p:spTree>
    <p:extLst>
      <p:ext uri="{BB962C8B-B14F-4D97-AF65-F5344CB8AC3E}">
        <p14:creationId xmlns:p14="http://schemas.microsoft.com/office/powerpoint/2010/main" val="192350996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標題 1"/>
          <p:cNvSpPr>
            <a:spLocks noGrp="1"/>
          </p:cNvSpPr>
          <p:nvPr>
            <p:ph type="title"/>
          </p:nvPr>
        </p:nvSpPr>
        <p:spPr>
          <a:xfrm>
            <a:off x="468313" y="0"/>
            <a:ext cx="8229600" cy="1412875"/>
          </a:xfrm>
        </p:spPr>
        <p:txBody>
          <a:bodyPr/>
          <a:lstStyle/>
          <a:p>
            <a:pPr eaLnBrk="1" hangingPunct="1">
              <a:defRPr/>
            </a:pPr>
            <a:r>
              <a:rPr lang="zh-TW" altLang="en-US" sz="6600" b="1" dirty="0" smtClean="0">
                <a:solidFill>
                  <a:srgbClr val="FF0000"/>
                </a:solidFill>
                <a:effectLst>
                  <a:outerShdw blurRad="38100" dist="38100" dir="2700000" algn="tl">
                    <a:srgbClr val="C0C0C0"/>
                  </a:outerShdw>
                </a:effectLst>
                <a:latin typeface="DFKai-SB" panose="03000509000000000000" pitchFamily="65" charset="-120"/>
                <a:ea typeface="DFKai-SB" panose="03000509000000000000" pitchFamily="65" charset="-120"/>
              </a:rPr>
              <a:t>控制氣息練習</a:t>
            </a:r>
            <a:endParaRPr lang="zh-HK" altLang="en-US" sz="6600" dirty="0">
              <a:solidFill>
                <a:srgbClr val="FF0000"/>
              </a:solidFill>
              <a:latin typeface="DFKai-SB" panose="03000509000000000000" pitchFamily="65" charset="-120"/>
              <a:ea typeface="DFKai-SB" panose="03000509000000000000" pitchFamily="65" charset="-120"/>
            </a:endParaRPr>
          </a:p>
        </p:txBody>
      </p:sp>
      <p:sp>
        <p:nvSpPr>
          <p:cNvPr id="23555" name="內容版面配置區 2"/>
          <p:cNvSpPr>
            <a:spLocks noGrp="1"/>
          </p:cNvSpPr>
          <p:nvPr>
            <p:ph idx="1"/>
          </p:nvPr>
        </p:nvSpPr>
        <p:spPr>
          <a:xfrm>
            <a:off x="301625" y="1341438"/>
            <a:ext cx="8540750" cy="5326062"/>
          </a:xfrm>
        </p:spPr>
        <p:txBody>
          <a:bodyPr/>
          <a:lstStyle/>
          <a:p>
            <a:pPr marL="0" indent="0" eaLnBrk="1" hangingPunct="1">
              <a:spcBef>
                <a:spcPct val="50000"/>
              </a:spcBef>
              <a:buFont typeface="Wingdings 2" pitchFamily="18" charset="2"/>
              <a:buNone/>
              <a:defRPr/>
            </a:pPr>
            <a:r>
              <a:rPr lang="zh-CN" altLang="en-US" sz="4400" b="1" dirty="0" smtClean="0">
                <a:solidFill>
                  <a:srgbClr val="FF0000"/>
                </a:solidFill>
                <a:effectLst>
                  <a:outerShdw blurRad="38100" dist="38100" dir="2700000" algn="tl">
                    <a:srgbClr val="000000">
                      <a:alpha val="43137"/>
                    </a:srgbClr>
                  </a:outerShdw>
                </a:effectLst>
                <a:latin typeface="DFKai-SB" panose="03000509000000000000" pitchFamily="65" charset="-120"/>
                <a:ea typeface="DFKai-SB" panose="03000509000000000000" pitchFamily="65" charset="-120"/>
                <a:cs typeface="Times New Roman" pitchFamily="18" charset="0"/>
              </a:rPr>
              <a:t>大家一起來試試：</a:t>
            </a:r>
            <a:endParaRPr lang="en-US" altLang="zh-CN" sz="4400" b="1" dirty="0" smtClean="0">
              <a:solidFill>
                <a:srgbClr val="FF0000"/>
              </a:solidFill>
              <a:effectLst>
                <a:outerShdw blurRad="38100" dist="38100" dir="2700000" algn="tl">
                  <a:srgbClr val="000000">
                    <a:alpha val="43137"/>
                  </a:srgbClr>
                </a:outerShdw>
              </a:effectLst>
              <a:latin typeface="DFKai-SB" panose="03000509000000000000" pitchFamily="65" charset="-120"/>
              <a:ea typeface="DFKai-SB" panose="03000509000000000000" pitchFamily="65" charset="-120"/>
              <a:cs typeface="Times New Roman" pitchFamily="18" charset="0"/>
            </a:endParaRPr>
          </a:p>
          <a:p>
            <a:pPr marL="0" indent="0" eaLnBrk="1" hangingPunct="1">
              <a:spcBef>
                <a:spcPct val="50000"/>
              </a:spcBef>
              <a:buFont typeface="Wingdings 2" pitchFamily="18" charset="2"/>
              <a:buNone/>
              <a:defRPr/>
            </a:pPr>
            <a:r>
              <a:rPr lang="zh-TW" altLang="en-US" sz="3600" dirty="0" smtClean="0">
                <a:latin typeface="DFKai-SB" panose="03000509000000000000" pitchFamily="65" charset="-120"/>
                <a:ea typeface="DFKai-SB" panose="03000509000000000000" pitchFamily="65" charset="-120"/>
                <a:cs typeface="Times New Roman" pitchFamily="18" charset="0"/>
              </a:rPr>
              <a:t>（</a:t>
            </a:r>
            <a:r>
              <a:rPr lang="en-US" altLang="zh-TW" sz="3600" dirty="0" smtClean="0">
                <a:latin typeface="DFKai-SB" panose="03000509000000000000" pitchFamily="65" charset="-120"/>
                <a:ea typeface="DFKai-SB" panose="03000509000000000000" pitchFamily="65" charset="-120"/>
                <a:cs typeface="Times New Roman" pitchFamily="18" charset="0"/>
              </a:rPr>
              <a:t>1</a:t>
            </a:r>
            <a:r>
              <a:rPr lang="zh-TW" altLang="en-US" sz="3600" dirty="0" smtClean="0">
                <a:latin typeface="DFKai-SB" panose="03000509000000000000" pitchFamily="65" charset="-120"/>
                <a:ea typeface="DFKai-SB" panose="03000509000000000000" pitchFamily="65" charset="-120"/>
                <a:cs typeface="Times New Roman" pitchFamily="18" charset="0"/>
              </a:rPr>
              <a:t>）深深吸一口氣，在慢慢的呼氣時發</a:t>
            </a:r>
            <a:r>
              <a:rPr lang="en-US" altLang="zh-TW" sz="3600" dirty="0" smtClean="0">
                <a:latin typeface="DFKai-SB" panose="03000509000000000000" pitchFamily="65" charset="-120"/>
                <a:ea typeface="DFKai-SB" panose="03000509000000000000" pitchFamily="65" charset="-120"/>
                <a:cs typeface="Times New Roman" pitchFamily="18" charset="0"/>
              </a:rPr>
              <a:t>F</a:t>
            </a:r>
            <a:r>
              <a:rPr lang="zh-TW" altLang="en-US" sz="3600" dirty="0" smtClean="0">
                <a:latin typeface="DFKai-SB" panose="03000509000000000000" pitchFamily="65" charset="-120"/>
                <a:ea typeface="DFKai-SB" panose="03000509000000000000" pitchFamily="65" charset="-120"/>
                <a:cs typeface="Times New Roman" pitchFamily="18" charset="0"/>
              </a:rPr>
              <a:t>或 </a:t>
            </a:r>
            <a:r>
              <a:rPr lang="en-US" altLang="zh-TW" sz="3600" dirty="0" smtClean="0">
                <a:latin typeface="DFKai-SB" panose="03000509000000000000" pitchFamily="65" charset="-120"/>
                <a:ea typeface="DFKai-SB" panose="03000509000000000000" pitchFamily="65" charset="-120"/>
                <a:cs typeface="Times New Roman" pitchFamily="18" charset="0"/>
              </a:rPr>
              <a:t>S </a:t>
            </a:r>
            <a:r>
              <a:rPr lang="zh-TW" altLang="en-US" sz="3600" dirty="0" smtClean="0">
                <a:latin typeface="DFKai-SB" panose="03000509000000000000" pitchFamily="65" charset="-120"/>
                <a:ea typeface="DFKai-SB" panose="03000509000000000000" pitchFamily="65" charset="-120"/>
                <a:cs typeface="Times New Roman" pitchFamily="18" charset="0"/>
              </a:rPr>
              <a:t>音。</a:t>
            </a:r>
          </a:p>
          <a:p>
            <a:pPr marL="0" indent="0" eaLnBrk="1" hangingPunct="1">
              <a:spcBef>
                <a:spcPct val="50000"/>
              </a:spcBef>
              <a:buFont typeface="Wingdings 2" pitchFamily="18" charset="2"/>
              <a:buNone/>
              <a:defRPr/>
            </a:pPr>
            <a:r>
              <a:rPr lang="zh-TW" altLang="en-US" sz="3600" dirty="0" smtClean="0">
                <a:latin typeface="DFKai-SB" panose="03000509000000000000" pitchFamily="65" charset="-120"/>
                <a:ea typeface="DFKai-SB" panose="03000509000000000000" pitchFamily="65" charset="-120"/>
                <a:cs typeface="Times New Roman" pitchFamily="18" charset="0"/>
              </a:rPr>
              <a:t>（</a:t>
            </a:r>
            <a:r>
              <a:rPr lang="en-US" altLang="zh-TW" sz="3600" dirty="0" smtClean="0">
                <a:latin typeface="DFKai-SB" panose="03000509000000000000" pitchFamily="65" charset="-120"/>
                <a:ea typeface="DFKai-SB" panose="03000509000000000000" pitchFamily="65" charset="-120"/>
                <a:cs typeface="Times New Roman" pitchFamily="18" charset="0"/>
              </a:rPr>
              <a:t>2</a:t>
            </a:r>
            <a:r>
              <a:rPr lang="zh-TW" altLang="en-US" sz="3600" dirty="0" smtClean="0">
                <a:latin typeface="DFKai-SB" panose="03000509000000000000" pitchFamily="65" charset="-120"/>
                <a:ea typeface="DFKai-SB" panose="03000509000000000000" pitchFamily="65" charset="-120"/>
                <a:cs typeface="Times New Roman" pitchFamily="18" charset="0"/>
              </a:rPr>
              <a:t>）數數</a:t>
            </a:r>
            <a:r>
              <a:rPr lang="en-US" altLang="zh-TW" sz="3600" dirty="0" smtClean="0">
                <a:latin typeface="DFKai-SB" panose="03000509000000000000" pitchFamily="65" charset="-120"/>
                <a:ea typeface="DFKai-SB" panose="03000509000000000000" pitchFamily="65" charset="-120"/>
                <a:cs typeface="Times New Roman" pitchFamily="18" charset="0"/>
              </a:rPr>
              <a:t>1</a:t>
            </a:r>
            <a:r>
              <a:rPr lang="zh-TW" altLang="en-US" sz="3600" dirty="0" smtClean="0">
                <a:latin typeface="DFKai-SB" panose="03000509000000000000" pitchFamily="65" charset="-120"/>
                <a:ea typeface="DFKai-SB" panose="03000509000000000000" pitchFamily="65" charset="-120"/>
                <a:cs typeface="Times New Roman" pitchFamily="18" charset="0"/>
              </a:rPr>
              <a:t>、</a:t>
            </a:r>
            <a:r>
              <a:rPr lang="en-US" altLang="zh-TW" sz="3600" dirty="0" smtClean="0">
                <a:latin typeface="DFKai-SB" panose="03000509000000000000" pitchFamily="65" charset="-120"/>
                <a:ea typeface="DFKai-SB" panose="03000509000000000000" pitchFamily="65" charset="-120"/>
                <a:cs typeface="Times New Roman" pitchFamily="18" charset="0"/>
              </a:rPr>
              <a:t>2</a:t>
            </a:r>
            <a:r>
              <a:rPr lang="zh-TW" altLang="en-US" sz="3600" dirty="0" smtClean="0">
                <a:latin typeface="DFKai-SB" panose="03000509000000000000" pitchFamily="65" charset="-120"/>
                <a:ea typeface="DFKai-SB" panose="03000509000000000000" pitchFamily="65" charset="-120"/>
                <a:cs typeface="Times New Roman" pitchFamily="18" charset="0"/>
              </a:rPr>
              <a:t>、</a:t>
            </a:r>
            <a:r>
              <a:rPr lang="en-US" altLang="zh-TW" sz="3600" dirty="0" smtClean="0">
                <a:latin typeface="DFKai-SB" panose="03000509000000000000" pitchFamily="65" charset="-120"/>
                <a:ea typeface="DFKai-SB" panose="03000509000000000000" pitchFamily="65" charset="-120"/>
                <a:cs typeface="Times New Roman" pitchFamily="18" charset="0"/>
              </a:rPr>
              <a:t>3</a:t>
            </a:r>
            <a:r>
              <a:rPr lang="zh-TW" altLang="en-US" sz="3600" dirty="0" smtClean="0">
                <a:latin typeface="DFKai-SB" panose="03000509000000000000" pitchFamily="65" charset="-120"/>
                <a:ea typeface="DFKai-SB" panose="03000509000000000000" pitchFamily="65" charset="-120"/>
                <a:cs typeface="Times New Roman" pitchFamily="18" charset="0"/>
              </a:rPr>
              <a:t>、</a:t>
            </a:r>
            <a:r>
              <a:rPr lang="en-US" altLang="zh-TW" sz="3600" dirty="0" smtClean="0">
                <a:latin typeface="DFKai-SB" panose="03000509000000000000" pitchFamily="65" charset="-120"/>
                <a:ea typeface="DFKai-SB" panose="03000509000000000000" pitchFamily="65" charset="-120"/>
                <a:cs typeface="Times New Roman" pitchFamily="18" charset="0"/>
              </a:rPr>
              <a:t>4</a:t>
            </a:r>
            <a:r>
              <a:rPr lang="zh-TW" altLang="en-US" sz="3600" dirty="0" smtClean="0">
                <a:latin typeface="DFKai-SB" panose="03000509000000000000" pitchFamily="65" charset="-120"/>
                <a:ea typeface="DFKai-SB" panose="03000509000000000000" pitchFamily="65" charset="-120"/>
                <a:cs typeface="Times New Roman" pitchFamily="18" charset="0"/>
              </a:rPr>
              <a:t>、</a:t>
            </a:r>
            <a:r>
              <a:rPr lang="en-US" altLang="zh-TW" sz="3600" dirty="0" smtClean="0">
                <a:latin typeface="DFKai-SB" panose="03000509000000000000" pitchFamily="65" charset="-120"/>
                <a:ea typeface="DFKai-SB" panose="03000509000000000000" pitchFamily="65" charset="-120"/>
                <a:cs typeface="Times New Roman" pitchFamily="18" charset="0"/>
              </a:rPr>
              <a:t>5</a:t>
            </a:r>
            <a:r>
              <a:rPr lang="zh-TW" altLang="en-US" sz="3600" dirty="0" smtClean="0">
                <a:latin typeface="DFKai-SB" panose="03000509000000000000" pitchFamily="65" charset="-120"/>
                <a:ea typeface="DFKai-SB" panose="03000509000000000000" pitchFamily="65" charset="-120"/>
                <a:cs typeface="Times New Roman" pitchFamily="18" charset="0"/>
              </a:rPr>
              <a:t>、</a:t>
            </a:r>
            <a:r>
              <a:rPr lang="en-US" altLang="zh-TW" sz="3600" dirty="0" smtClean="0">
                <a:latin typeface="DFKai-SB" panose="03000509000000000000" pitchFamily="65" charset="-120"/>
                <a:ea typeface="DFKai-SB" panose="03000509000000000000" pitchFamily="65" charset="-120"/>
                <a:cs typeface="Times New Roman" pitchFamily="18" charset="0"/>
              </a:rPr>
              <a:t>6</a:t>
            </a:r>
            <a:r>
              <a:rPr lang="zh-TW" altLang="en-US" sz="3600" dirty="0" smtClean="0">
                <a:latin typeface="DFKai-SB" panose="03000509000000000000" pitchFamily="65" charset="-120"/>
                <a:ea typeface="DFKai-SB" panose="03000509000000000000" pitchFamily="65" charset="-120"/>
                <a:cs typeface="Times New Roman" pitchFamily="18" charset="0"/>
              </a:rPr>
              <a:t>、</a:t>
            </a:r>
            <a:r>
              <a:rPr lang="en-US" altLang="zh-TW" sz="3600" dirty="0" smtClean="0">
                <a:latin typeface="DFKai-SB" panose="03000509000000000000" pitchFamily="65" charset="-120"/>
                <a:ea typeface="DFKai-SB" panose="03000509000000000000" pitchFamily="65" charset="-120"/>
                <a:cs typeface="Times New Roman" pitchFamily="18" charset="0"/>
              </a:rPr>
              <a:t>7</a:t>
            </a:r>
            <a:r>
              <a:rPr lang="zh-TW" altLang="en-US" sz="3600" dirty="0" smtClean="0">
                <a:latin typeface="DFKai-SB" panose="03000509000000000000" pitchFamily="65" charset="-120"/>
                <a:ea typeface="DFKai-SB" panose="03000509000000000000" pitchFamily="65" charset="-120"/>
                <a:cs typeface="Times New Roman" pitchFamily="18" charset="0"/>
              </a:rPr>
              <a:t>、</a:t>
            </a:r>
            <a:r>
              <a:rPr lang="en-US" altLang="zh-TW" sz="3600" dirty="0" smtClean="0">
                <a:latin typeface="DFKai-SB" panose="03000509000000000000" pitchFamily="65" charset="-120"/>
                <a:ea typeface="DFKai-SB" panose="03000509000000000000" pitchFamily="65" charset="-120"/>
                <a:cs typeface="Times New Roman" pitchFamily="18" charset="0"/>
              </a:rPr>
              <a:t>8</a:t>
            </a:r>
            <a:r>
              <a:rPr lang="zh-TW" altLang="en-US" sz="3600" dirty="0" smtClean="0">
                <a:latin typeface="DFKai-SB" panose="03000509000000000000" pitchFamily="65" charset="-120"/>
                <a:ea typeface="DFKai-SB" panose="03000509000000000000" pitchFamily="65" charset="-120"/>
                <a:cs typeface="Times New Roman" pitchFamily="18" charset="0"/>
              </a:rPr>
              <a:t>、</a:t>
            </a:r>
            <a:r>
              <a:rPr lang="en-US" altLang="zh-TW" sz="3600" dirty="0" smtClean="0">
                <a:latin typeface="DFKai-SB" panose="03000509000000000000" pitchFamily="65" charset="-120"/>
                <a:ea typeface="DFKai-SB" panose="03000509000000000000" pitchFamily="65" charset="-120"/>
                <a:cs typeface="Times New Roman" pitchFamily="18" charset="0"/>
              </a:rPr>
              <a:t>9</a:t>
            </a:r>
            <a:r>
              <a:rPr lang="zh-TW" altLang="en-US" sz="3600" dirty="0" smtClean="0">
                <a:latin typeface="DFKai-SB" panose="03000509000000000000" pitchFamily="65" charset="-120"/>
                <a:ea typeface="DFKai-SB" panose="03000509000000000000" pitchFamily="65" charset="-120"/>
                <a:cs typeface="Times New Roman" pitchFamily="18" charset="0"/>
              </a:rPr>
              <a:t>、</a:t>
            </a:r>
            <a:r>
              <a:rPr lang="en-US" altLang="zh-TW" sz="3600" dirty="0" smtClean="0">
                <a:latin typeface="DFKai-SB" panose="03000509000000000000" pitchFamily="65" charset="-120"/>
                <a:ea typeface="DFKai-SB" panose="03000509000000000000" pitchFamily="65" charset="-120"/>
                <a:cs typeface="Times New Roman" pitchFamily="18" charset="0"/>
              </a:rPr>
              <a:t>10……</a:t>
            </a:r>
            <a:r>
              <a:rPr lang="zh-TW" altLang="en-US" sz="3600" dirty="0" smtClean="0">
                <a:latin typeface="DFKai-SB" panose="03000509000000000000" pitchFamily="65" charset="-120"/>
                <a:ea typeface="DFKai-SB" panose="03000509000000000000" pitchFamily="65" charset="-120"/>
                <a:cs typeface="Times New Roman" pitchFamily="18" charset="0"/>
              </a:rPr>
              <a:t>看一口氣能數多少？</a:t>
            </a:r>
          </a:p>
          <a:p>
            <a:pPr marL="0" indent="0" eaLnBrk="1" hangingPunct="1">
              <a:spcBef>
                <a:spcPct val="50000"/>
              </a:spcBef>
              <a:buFont typeface="Wingdings 2" pitchFamily="18" charset="2"/>
              <a:buNone/>
              <a:defRPr/>
            </a:pPr>
            <a:r>
              <a:rPr lang="zh-TW" altLang="en-US" sz="3600" dirty="0" smtClean="0">
                <a:latin typeface="DFKai-SB" panose="03000509000000000000" pitchFamily="65" charset="-120"/>
                <a:ea typeface="DFKai-SB" panose="03000509000000000000" pitchFamily="65" charset="-120"/>
                <a:cs typeface="Times New Roman" pitchFamily="18" charset="0"/>
              </a:rPr>
              <a:t>（</a:t>
            </a:r>
            <a:r>
              <a:rPr lang="en-US" altLang="zh-TW" sz="3600" dirty="0" smtClean="0">
                <a:latin typeface="DFKai-SB" panose="03000509000000000000" pitchFamily="65" charset="-120"/>
                <a:ea typeface="DFKai-SB" panose="03000509000000000000" pitchFamily="65" charset="-120"/>
                <a:cs typeface="Times New Roman" pitchFamily="18" charset="0"/>
              </a:rPr>
              <a:t>3</a:t>
            </a:r>
            <a:r>
              <a:rPr lang="zh-TW" altLang="en-US" sz="3600" dirty="0" smtClean="0">
                <a:latin typeface="DFKai-SB" panose="03000509000000000000" pitchFamily="65" charset="-120"/>
                <a:ea typeface="DFKai-SB" panose="03000509000000000000" pitchFamily="65" charset="-120"/>
                <a:cs typeface="Times New Roman" pitchFamily="18" charset="0"/>
              </a:rPr>
              <a:t>）唸若干遍「一個葫蘆一個棗」，看能唸多少遍。</a:t>
            </a:r>
          </a:p>
          <a:p>
            <a:pPr marL="0" indent="0" eaLnBrk="1" hangingPunct="1">
              <a:buFont typeface="Wingdings 2" pitchFamily="18" charset="2"/>
              <a:buNone/>
              <a:defRPr/>
            </a:pPr>
            <a:endParaRPr lang="zh-HK" altLang="en-US" dirty="0" smtClean="0">
              <a:latin typeface="DFKai-SB" panose="03000509000000000000" pitchFamily="65" charset="-120"/>
              <a:ea typeface="DFKai-SB" panose="03000509000000000000" pitchFamily="65" charset="-120"/>
              <a:cs typeface="Times New Roman" pitchFamily="18" charset="0"/>
            </a:endParaRPr>
          </a:p>
        </p:txBody>
      </p:sp>
      <p:sp>
        <p:nvSpPr>
          <p:cNvPr id="3" name="Slide Number Placeholder 2"/>
          <p:cNvSpPr>
            <a:spLocks noGrp="1"/>
          </p:cNvSpPr>
          <p:nvPr>
            <p:ph type="sldNum" sz="quarter" idx="12"/>
          </p:nvPr>
        </p:nvSpPr>
        <p:spPr/>
        <p:txBody>
          <a:bodyPr/>
          <a:lstStyle/>
          <a:p>
            <a:pPr>
              <a:defRPr/>
            </a:pPr>
            <a:fld id="{AF37850B-8163-4A23-9DA0-891FF8300DB4}" type="slidenum">
              <a:rPr lang="zh-HK" altLang="en-US" smtClean="0"/>
              <a:pPr>
                <a:defRPr/>
              </a:pPr>
              <a:t>15</a:t>
            </a:fld>
            <a:endParaRPr lang="zh-HK" altLang="en-US"/>
          </a:p>
        </p:txBody>
      </p:sp>
    </p:spTree>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5298" name="Picture 2" descr="http://s4.sinaimg.cn/original/4cee40a3gdfa5fd133b03&amp;690"/>
          <p:cNvPicPr>
            <a:picLocks noChangeAspect="1" noChangeArrowheads="1"/>
          </p:cNvPicPr>
          <p:nvPr/>
        </p:nvPicPr>
        <p:blipFill>
          <a:blip r:embed="rId2" cstate="print"/>
          <a:srcRect/>
          <a:stretch>
            <a:fillRect/>
          </a:stretch>
        </p:blipFill>
        <p:spPr bwMode="auto">
          <a:xfrm>
            <a:off x="1979712" y="0"/>
            <a:ext cx="5154514" cy="6858000"/>
          </a:xfrm>
          <a:prstGeom prst="rect">
            <a:avLst/>
          </a:prstGeom>
          <a:noFill/>
        </p:spPr>
      </p:pic>
      <p:sp>
        <p:nvSpPr>
          <p:cNvPr id="2" name="Slide Number Placeholder 1"/>
          <p:cNvSpPr>
            <a:spLocks noGrp="1"/>
          </p:cNvSpPr>
          <p:nvPr>
            <p:ph type="sldNum" sz="quarter" idx="12"/>
          </p:nvPr>
        </p:nvSpPr>
        <p:spPr/>
        <p:txBody>
          <a:bodyPr/>
          <a:lstStyle/>
          <a:p>
            <a:pPr>
              <a:defRPr/>
            </a:pPr>
            <a:fld id="{AF37850B-8163-4A23-9DA0-891FF8300DB4}" type="slidenum">
              <a:rPr lang="zh-HK" altLang="en-US" smtClean="0"/>
              <a:pPr>
                <a:defRPr/>
              </a:pPr>
              <a:t>150</a:t>
            </a:fld>
            <a:endParaRPr lang="zh-HK" altLang="en-US"/>
          </a:p>
        </p:txBody>
      </p:sp>
    </p:spTree>
    <p:extLst>
      <p:ext uri="{BB962C8B-B14F-4D97-AF65-F5344CB8AC3E}">
        <p14:creationId xmlns:p14="http://schemas.microsoft.com/office/powerpoint/2010/main" val="1781863645"/>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latin typeface="DFKai-SB" panose="03000509000000000000" pitchFamily="65" charset="-120"/>
                <a:ea typeface="DFKai-SB" panose="03000509000000000000" pitchFamily="65" charset="-120"/>
              </a:rPr>
              <a:t>文化復興？</a:t>
            </a:r>
            <a:endParaRPr lang="zh-TW" altLang="en-US" dirty="0">
              <a:latin typeface="DFKai-SB" panose="03000509000000000000" pitchFamily="65" charset="-120"/>
              <a:ea typeface="DFKai-SB" panose="03000509000000000000" pitchFamily="65" charset="-120"/>
            </a:endParaRPr>
          </a:p>
        </p:txBody>
      </p:sp>
      <p:sp>
        <p:nvSpPr>
          <p:cNvPr id="3" name="內容版面配置區 2"/>
          <p:cNvSpPr>
            <a:spLocks noGrp="1"/>
          </p:cNvSpPr>
          <p:nvPr>
            <p:ph idx="1"/>
          </p:nvPr>
        </p:nvSpPr>
        <p:spPr/>
        <p:txBody>
          <a:bodyPr/>
          <a:lstStyle/>
          <a:p>
            <a:r>
              <a:rPr lang="zh-TW" altLang="en-US" dirty="0" smtClean="0">
                <a:latin typeface="DFKai-SB" panose="03000509000000000000" pitchFamily="65" charset="-120"/>
                <a:ea typeface="DFKai-SB" panose="03000509000000000000" pitchFamily="65" charset="-120"/>
              </a:rPr>
              <a:t>青春版</a:t>
            </a:r>
            <a:r>
              <a:rPr lang="en-US" altLang="zh-TW" dirty="0" smtClean="0">
                <a:latin typeface="DFKai-SB" panose="03000509000000000000" pitchFamily="65" charset="-120"/>
                <a:ea typeface="DFKai-SB" panose="03000509000000000000" pitchFamily="65" charset="-120"/>
              </a:rPr>
              <a:t>《</a:t>
            </a:r>
            <a:r>
              <a:rPr lang="zh-TW" altLang="en-US" dirty="0" smtClean="0">
                <a:latin typeface="DFKai-SB" panose="03000509000000000000" pitchFamily="65" charset="-120"/>
                <a:ea typeface="DFKai-SB" panose="03000509000000000000" pitchFamily="65" charset="-120"/>
              </a:rPr>
              <a:t>牡丹亭</a:t>
            </a:r>
            <a:r>
              <a:rPr lang="en-US" altLang="zh-TW" dirty="0" smtClean="0">
                <a:latin typeface="DFKai-SB" panose="03000509000000000000" pitchFamily="65" charset="-120"/>
                <a:ea typeface="DFKai-SB" panose="03000509000000000000" pitchFamily="65" charset="-120"/>
              </a:rPr>
              <a:t>》</a:t>
            </a:r>
            <a:r>
              <a:rPr lang="zh-TW" altLang="en-US" dirty="0" smtClean="0">
                <a:latin typeface="DFKai-SB" panose="03000509000000000000" pitchFamily="65" charset="-120"/>
                <a:ea typeface="DFKai-SB" panose="03000509000000000000" pitchFamily="65" charset="-120"/>
              </a:rPr>
              <a:t>的熱演</a:t>
            </a:r>
            <a:endParaRPr lang="en-US" altLang="zh-TW" dirty="0" smtClean="0">
              <a:latin typeface="DFKai-SB" panose="03000509000000000000" pitchFamily="65" charset="-120"/>
              <a:ea typeface="DFKai-SB" panose="03000509000000000000" pitchFamily="65" charset="-120"/>
            </a:endParaRPr>
          </a:p>
          <a:p>
            <a:r>
              <a:rPr lang="zh-TW" altLang="en-US" dirty="0" smtClean="0">
                <a:latin typeface="DFKai-SB" panose="03000509000000000000" pitchFamily="65" charset="-120"/>
                <a:ea typeface="DFKai-SB" panose="03000509000000000000" pitchFamily="65" charset="-120"/>
              </a:rPr>
              <a:t>崑曲觀眾年輕化</a:t>
            </a:r>
            <a:endParaRPr lang="en-US" altLang="zh-TW" dirty="0" smtClean="0">
              <a:latin typeface="DFKai-SB" panose="03000509000000000000" pitchFamily="65" charset="-120"/>
              <a:ea typeface="DFKai-SB" panose="03000509000000000000" pitchFamily="65" charset="-120"/>
            </a:endParaRPr>
          </a:p>
          <a:p>
            <a:r>
              <a:rPr lang="zh-TW" altLang="en-US" dirty="0" smtClean="0">
                <a:latin typeface="DFKai-SB" panose="03000509000000000000" pitchFamily="65" charset="-120"/>
                <a:ea typeface="DFKai-SB" panose="03000509000000000000" pitchFamily="65" charset="-120"/>
              </a:rPr>
              <a:t>熱演背後的反思</a:t>
            </a:r>
            <a:endParaRPr lang="en-US" altLang="zh-TW" dirty="0" smtClean="0">
              <a:latin typeface="DFKai-SB" panose="03000509000000000000" pitchFamily="65" charset="-120"/>
              <a:ea typeface="DFKai-SB" panose="03000509000000000000" pitchFamily="65" charset="-120"/>
            </a:endParaRPr>
          </a:p>
          <a:p>
            <a:pPr lvl="1"/>
            <a:r>
              <a:rPr lang="zh-TW" altLang="en-US" dirty="0" smtClean="0">
                <a:latin typeface="DFKai-SB" panose="03000509000000000000" pitchFamily="65" charset="-120"/>
                <a:ea typeface="DFKai-SB" panose="03000509000000000000" pitchFamily="65" charset="-120"/>
              </a:rPr>
              <a:t>傳統文化藝術熱</a:t>
            </a:r>
            <a:endParaRPr lang="en-US" altLang="zh-TW" dirty="0" smtClean="0">
              <a:latin typeface="DFKai-SB" panose="03000509000000000000" pitchFamily="65" charset="-120"/>
              <a:ea typeface="DFKai-SB" panose="03000509000000000000" pitchFamily="65" charset="-120"/>
            </a:endParaRPr>
          </a:p>
          <a:p>
            <a:pPr lvl="1"/>
            <a:r>
              <a:rPr lang="zh-TW" altLang="en-US" dirty="0" smtClean="0">
                <a:latin typeface="DFKai-SB" panose="03000509000000000000" pitchFamily="65" charset="-120"/>
                <a:ea typeface="DFKai-SB" panose="03000509000000000000" pitchFamily="65" charset="-120"/>
              </a:rPr>
              <a:t>傳統藝術</a:t>
            </a:r>
            <a:r>
              <a:rPr lang="zh-TW" altLang="en-US" dirty="0" smtClean="0">
                <a:latin typeface="DFKai-SB" panose="03000509000000000000" pitchFamily="65" charset="-120"/>
                <a:ea typeface="DFKai-SB" panose="03000509000000000000" pitchFamily="65" charset="-120"/>
              </a:rPr>
              <a:t>的</a:t>
            </a:r>
            <a:r>
              <a:rPr lang="zh-CN" altLang="en-US" dirty="0" smtClean="0">
                <a:latin typeface="DFKai-SB" panose="03000509000000000000" pitchFamily="65" charset="-120"/>
                <a:ea typeface="DFKai-SB" panose="03000509000000000000" pitchFamily="65" charset="-120"/>
              </a:rPr>
              <a:t>尷尬</a:t>
            </a:r>
            <a:endParaRPr lang="zh-TW" altLang="en-US" dirty="0">
              <a:latin typeface="DFKai-SB" panose="03000509000000000000" pitchFamily="65" charset="-120"/>
              <a:ea typeface="DFKai-SB" panose="03000509000000000000" pitchFamily="65" charset="-120"/>
            </a:endParaRPr>
          </a:p>
        </p:txBody>
      </p:sp>
      <p:sp>
        <p:nvSpPr>
          <p:cNvPr id="4" name="Slide Number Placeholder 3"/>
          <p:cNvSpPr>
            <a:spLocks noGrp="1"/>
          </p:cNvSpPr>
          <p:nvPr>
            <p:ph type="sldNum" sz="quarter" idx="12"/>
          </p:nvPr>
        </p:nvSpPr>
        <p:spPr/>
        <p:txBody>
          <a:bodyPr/>
          <a:lstStyle/>
          <a:p>
            <a:pPr>
              <a:defRPr/>
            </a:pPr>
            <a:fld id="{AF37850B-8163-4A23-9DA0-891FF8300DB4}" type="slidenum">
              <a:rPr lang="zh-HK" altLang="en-US" smtClean="0"/>
              <a:pPr>
                <a:defRPr/>
              </a:pPr>
              <a:t>151</a:t>
            </a:fld>
            <a:endParaRPr lang="zh-HK" altLang="en-US"/>
          </a:p>
        </p:txBody>
      </p:sp>
    </p:spTree>
    <p:extLst>
      <p:ext uri="{BB962C8B-B14F-4D97-AF65-F5344CB8AC3E}">
        <p14:creationId xmlns:p14="http://schemas.microsoft.com/office/powerpoint/2010/main" val="1066769045"/>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normAutofit/>
          </a:bodyPr>
          <a:lstStyle/>
          <a:p>
            <a:r>
              <a:rPr lang="zh-TW" altLang="en-US" dirty="0" smtClean="0">
                <a:latin typeface="DFKai-SB" panose="03000509000000000000" pitchFamily="65" charset="-120"/>
                <a:ea typeface="DFKai-SB" panose="03000509000000000000" pitchFamily="65" charset="-120"/>
              </a:rPr>
              <a:t>讀書</a:t>
            </a:r>
            <a:endParaRPr lang="en-US" altLang="zh-TW" dirty="0" smtClean="0">
              <a:latin typeface="DFKai-SB" panose="03000509000000000000" pitchFamily="65" charset="-120"/>
              <a:ea typeface="DFKai-SB" panose="03000509000000000000" pitchFamily="65" charset="-120"/>
            </a:endParaRPr>
          </a:p>
          <a:p>
            <a:r>
              <a:rPr lang="zh-TW" altLang="en-US" dirty="0" smtClean="0">
                <a:latin typeface="DFKai-SB" panose="03000509000000000000" pitchFamily="65" charset="-120"/>
                <a:ea typeface="DFKai-SB" panose="03000509000000000000" pitchFamily="65" charset="-120"/>
              </a:rPr>
              <a:t>唱曲</a:t>
            </a:r>
          </a:p>
          <a:p>
            <a:r>
              <a:rPr lang="zh-TW" altLang="en-US" dirty="0" smtClean="0">
                <a:latin typeface="DFKai-SB" panose="03000509000000000000" pitchFamily="65" charset="-120"/>
                <a:ea typeface="DFKai-SB" panose="03000509000000000000" pitchFamily="65" charset="-120"/>
              </a:rPr>
              <a:t>看戲</a:t>
            </a:r>
            <a:endParaRPr lang="en-US" altLang="zh-TW" dirty="0" smtClean="0">
              <a:latin typeface="DFKai-SB" panose="03000509000000000000" pitchFamily="65" charset="-120"/>
              <a:ea typeface="DFKai-SB" panose="03000509000000000000" pitchFamily="65" charset="-120"/>
            </a:endParaRPr>
          </a:p>
        </p:txBody>
      </p:sp>
      <p:sp>
        <p:nvSpPr>
          <p:cNvPr id="5" name="標題 4"/>
          <p:cNvSpPr>
            <a:spLocks noGrp="1"/>
          </p:cNvSpPr>
          <p:nvPr>
            <p:ph type="title"/>
          </p:nvPr>
        </p:nvSpPr>
        <p:spPr/>
        <p:txBody>
          <a:bodyPr/>
          <a:lstStyle/>
          <a:p>
            <a:r>
              <a:rPr lang="zh-TW" altLang="en-US" dirty="0" smtClean="0">
                <a:latin typeface="DFKai-SB" panose="03000509000000000000" pitchFamily="65" charset="-120"/>
                <a:ea typeface="DFKai-SB" panose="03000509000000000000" pitchFamily="65" charset="-120"/>
              </a:rPr>
              <a:t>生活中的崑曲</a:t>
            </a:r>
            <a:endParaRPr lang="zh-TW" altLang="en-US" dirty="0">
              <a:latin typeface="DFKai-SB" panose="03000509000000000000" pitchFamily="65" charset="-120"/>
              <a:ea typeface="DFKai-SB" panose="03000509000000000000" pitchFamily="65" charset="-120"/>
            </a:endParaRPr>
          </a:p>
        </p:txBody>
      </p:sp>
      <p:sp>
        <p:nvSpPr>
          <p:cNvPr id="2" name="Slide Number Placeholder 1"/>
          <p:cNvSpPr>
            <a:spLocks noGrp="1"/>
          </p:cNvSpPr>
          <p:nvPr>
            <p:ph type="sldNum" sz="quarter" idx="12"/>
          </p:nvPr>
        </p:nvSpPr>
        <p:spPr/>
        <p:txBody>
          <a:bodyPr/>
          <a:lstStyle/>
          <a:p>
            <a:pPr>
              <a:defRPr/>
            </a:pPr>
            <a:fld id="{AF37850B-8163-4A23-9DA0-891FF8300DB4}" type="slidenum">
              <a:rPr lang="zh-HK" altLang="en-US" smtClean="0"/>
              <a:pPr>
                <a:defRPr/>
              </a:pPr>
              <a:t>152</a:t>
            </a:fld>
            <a:endParaRPr lang="zh-HK" altLang="en-US"/>
          </a:p>
        </p:txBody>
      </p:sp>
    </p:spTree>
    <p:extLst>
      <p:ext uri="{BB962C8B-B14F-4D97-AF65-F5344CB8AC3E}">
        <p14:creationId xmlns:p14="http://schemas.microsoft.com/office/powerpoint/2010/main" val="3422916157"/>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683568" y="1905000"/>
            <a:ext cx="7772400" cy="1102519"/>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CN" altLang="en-US" sz="5900" b="1" dirty="0" smtClean="0">
                <a:latin typeface="DFKai-SB" panose="03000509000000000000" pitchFamily="65" charset="-120"/>
                <a:ea typeface="DFKai-SB" panose="03000509000000000000" pitchFamily="65" charset="-120"/>
              </a:rPr>
              <a:t>專題培訓講座</a:t>
            </a:r>
            <a:r>
              <a:rPr lang="en-US" altLang="zh-CN" sz="5900" b="1" dirty="0" smtClean="0">
                <a:latin typeface="DFKai-SB" panose="03000509000000000000" pitchFamily="65" charset="-120"/>
                <a:ea typeface="DFKai-SB" panose="03000509000000000000" pitchFamily="65" charset="-120"/>
              </a:rPr>
              <a:t/>
            </a:r>
            <a:br>
              <a:rPr lang="en-US" altLang="zh-CN" sz="5900" b="1" dirty="0" smtClean="0">
                <a:latin typeface="DFKai-SB" panose="03000509000000000000" pitchFamily="65" charset="-120"/>
                <a:ea typeface="DFKai-SB" panose="03000509000000000000" pitchFamily="65" charset="-120"/>
              </a:rPr>
            </a:br>
            <a:r>
              <a:rPr lang="zh-TW" altLang="en-US" sz="5900" b="1" dirty="0" smtClean="0">
                <a:latin typeface="DFKai-SB" panose="03000509000000000000" pitchFamily="65" charset="-120"/>
                <a:ea typeface="DFKai-SB" panose="03000509000000000000" pitchFamily="65" charset="-120"/>
              </a:rPr>
              <a:t>舞台動作及表演技巧</a:t>
            </a:r>
            <a:endParaRPr lang="en-US" sz="5900" b="1" dirty="0">
              <a:latin typeface="DFKai-SB" panose="03000509000000000000" pitchFamily="65" charset="-120"/>
              <a:ea typeface="DFKai-SB" panose="03000509000000000000" pitchFamily="65" charset="-120"/>
            </a:endParaRPr>
          </a:p>
        </p:txBody>
      </p:sp>
      <p:sp>
        <p:nvSpPr>
          <p:cNvPr id="5" name="Subtitle 2"/>
          <p:cNvSpPr txBox="1">
            <a:spLocks/>
          </p:cNvSpPr>
          <p:nvPr/>
        </p:nvSpPr>
        <p:spPr>
          <a:xfrm>
            <a:off x="1371600" y="4160491"/>
            <a:ext cx="6400800" cy="1416917"/>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anose="020B0604020202020204"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r>
              <a:rPr lang="zh-CN" altLang="en-US" sz="5400" b="1" dirty="0" smtClean="0">
                <a:solidFill>
                  <a:schemeClr val="tx1"/>
                </a:solidFill>
                <a:latin typeface="DFKai-SB" panose="03000509000000000000" pitchFamily="65" charset="-120"/>
                <a:ea typeface="DFKai-SB" panose="03000509000000000000" pitchFamily="65" charset="-120"/>
              </a:rPr>
              <a:t>講者：</a:t>
            </a:r>
            <a:endParaRPr lang="en-US" altLang="zh-CN" sz="5400" b="1" dirty="0" smtClean="0">
              <a:solidFill>
                <a:schemeClr val="tx1"/>
              </a:solidFill>
              <a:latin typeface="DFKai-SB" panose="03000509000000000000" pitchFamily="65" charset="-120"/>
              <a:ea typeface="DFKai-SB" panose="03000509000000000000" pitchFamily="65" charset="-120"/>
            </a:endParaRPr>
          </a:p>
          <a:p>
            <a:r>
              <a:rPr lang="zh-CN" altLang="en-US" sz="5400" b="1" dirty="0" smtClean="0">
                <a:solidFill>
                  <a:schemeClr val="tx1"/>
                </a:solidFill>
                <a:latin typeface="DFKai-SB" panose="03000509000000000000" pitchFamily="65" charset="-120"/>
                <a:ea typeface="DFKai-SB" panose="03000509000000000000" pitchFamily="65" charset="-120"/>
              </a:rPr>
              <a:t>趙伊禕老師</a:t>
            </a:r>
            <a:endParaRPr lang="en-US" sz="5400" b="1" dirty="0">
              <a:solidFill>
                <a:schemeClr val="tx1"/>
              </a:solidFill>
              <a:latin typeface="DFKai-SB" panose="03000509000000000000" pitchFamily="65" charset="-120"/>
              <a:ea typeface="DFKai-SB" panose="03000509000000000000" pitchFamily="65" charset="-120"/>
            </a:endParaRPr>
          </a:p>
        </p:txBody>
      </p:sp>
      <p:sp>
        <p:nvSpPr>
          <p:cNvPr id="2" name="Slide Number Placeholder 1"/>
          <p:cNvSpPr>
            <a:spLocks noGrp="1"/>
          </p:cNvSpPr>
          <p:nvPr>
            <p:ph type="sldNum" sz="quarter" idx="12"/>
          </p:nvPr>
        </p:nvSpPr>
        <p:spPr/>
        <p:txBody>
          <a:bodyPr/>
          <a:lstStyle/>
          <a:p>
            <a:pPr>
              <a:defRPr/>
            </a:pPr>
            <a:fld id="{AF37850B-8163-4A23-9DA0-891FF8300DB4}" type="slidenum">
              <a:rPr lang="zh-HK" altLang="en-US" smtClean="0"/>
              <a:pPr>
                <a:defRPr/>
              </a:pPr>
              <a:t>153</a:t>
            </a:fld>
            <a:endParaRPr lang="zh-HK" altLang="en-US"/>
          </a:p>
        </p:txBody>
      </p:sp>
    </p:spTree>
    <p:extLst>
      <p:ext uri="{BB962C8B-B14F-4D97-AF65-F5344CB8AC3E}">
        <p14:creationId xmlns:p14="http://schemas.microsoft.com/office/powerpoint/2010/main" val="3239628329"/>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1"/>
          <p:cNvGrpSpPr/>
          <p:nvPr/>
        </p:nvGrpSpPr>
        <p:grpSpPr>
          <a:xfrm>
            <a:off x="250825" y="132188"/>
            <a:ext cx="3552825" cy="763905"/>
            <a:chOff x="250825" y="186485"/>
            <a:chExt cx="3552825" cy="763905"/>
          </a:xfrm>
        </p:grpSpPr>
        <p:sp>
          <p:nvSpPr>
            <p:cNvPr id="3" name="矩形 12"/>
            <p:cNvSpPr/>
            <p:nvPr/>
          </p:nvSpPr>
          <p:spPr>
            <a:xfrm>
              <a:off x="250825" y="186485"/>
              <a:ext cx="2185214" cy="461665"/>
            </a:xfrm>
            <a:prstGeom prst="rect">
              <a:avLst/>
            </a:prstGeom>
          </p:spPr>
          <p:txBody>
            <a:bodyPr wrap="none">
              <a:spAutoFit/>
            </a:bodyPr>
            <a:lstStyle/>
            <a:p>
              <a:r>
                <a:rPr lang="zh-CN" altLang="en-US" sz="2400" b="1" dirty="0" smtClean="0">
                  <a:solidFill>
                    <a:schemeClr val="tx1">
                      <a:lumMod val="75000"/>
                      <a:lumOff val="25000"/>
                    </a:schemeClr>
                  </a:solidFill>
                  <a:latin typeface="DFKai-SB" panose="03000509000000000000" pitchFamily="65" charset="-120"/>
                  <a:ea typeface="DFKai-SB" panose="03000509000000000000" pitchFamily="65" charset="-120"/>
                  <a:cs typeface="Ebrima" pitchFamily="2" charset="0"/>
                </a:rPr>
                <a:t>戲劇表演藝術</a:t>
              </a:r>
              <a:r>
                <a:rPr lang="en-US" altLang="zh-CN" sz="2400" b="1" dirty="0" smtClean="0">
                  <a:solidFill>
                    <a:schemeClr val="tx1">
                      <a:lumMod val="65000"/>
                      <a:lumOff val="35000"/>
                    </a:schemeClr>
                  </a:solidFill>
                  <a:latin typeface="DFKai-SB" panose="03000509000000000000" pitchFamily="65" charset="-120"/>
                  <a:ea typeface="DFKai-SB" panose="03000509000000000000" pitchFamily="65" charset="-120"/>
                  <a:cs typeface="Ebrima" pitchFamily="2" charset="0"/>
                </a:rPr>
                <a:t> </a:t>
              </a:r>
            </a:p>
          </p:txBody>
        </p:sp>
        <p:cxnSp>
          <p:nvCxnSpPr>
            <p:cNvPr id="4" name="直接连接符 13"/>
            <p:cNvCxnSpPr/>
            <p:nvPr/>
          </p:nvCxnSpPr>
          <p:spPr>
            <a:xfrm>
              <a:off x="250825" y="636535"/>
              <a:ext cx="270099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50825" y="636700"/>
              <a:ext cx="3552825" cy="313690"/>
            </a:xfrm>
            <a:prstGeom prst="rect">
              <a:avLst/>
            </a:prstGeom>
            <a:noFill/>
          </p:spPr>
          <p:txBody>
            <a:bodyPr wrap="square" rtlCol="0">
              <a:spAutoFit/>
            </a:bodyPr>
            <a:lstStyle/>
            <a:p>
              <a:r>
                <a:rPr lang="zh-CN" sz="1400" dirty="0" smtClean="0">
                  <a:latin typeface="DFKai-SB" panose="03000509000000000000" pitchFamily="65" charset="-120"/>
                  <a:ea typeface="DFKai-SB" panose="03000509000000000000" pitchFamily="65" charset="-120"/>
                  <a:cs typeface="Ebrima" pitchFamily="2" charset="0"/>
                  <a:sym typeface="+mn-ea"/>
                </a:rPr>
                <a:t>戲劇是展現人類情感的藝術</a:t>
              </a:r>
              <a:endParaRPr lang="zh-CN" altLang="zh-CN" sz="1400" dirty="0" smtClean="0">
                <a:latin typeface="DFKai-SB" panose="03000509000000000000" pitchFamily="65" charset="-120"/>
                <a:ea typeface="DFKai-SB" panose="03000509000000000000" pitchFamily="65" charset="-120"/>
                <a:cs typeface="Ebrima" pitchFamily="2" charset="0"/>
                <a:sym typeface="+mn-ea"/>
              </a:endParaRPr>
            </a:p>
          </p:txBody>
        </p:sp>
      </p:grpSp>
      <p:sp>
        <p:nvSpPr>
          <p:cNvPr id="6" name="矩形 10"/>
          <p:cNvSpPr/>
          <p:nvPr/>
        </p:nvSpPr>
        <p:spPr>
          <a:xfrm>
            <a:off x="829627" y="4949908"/>
            <a:ext cx="7467600" cy="1646605"/>
          </a:xfrm>
          <a:prstGeom prst="rect">
            <a:avLst/>
          </a:prstGeom>
        </p:spPr>
        <p:txBody>
          <a:bodyPr wrap="square">
            <a:spAutoFit/>
          </a:bodyPr>
          <a:lstStyle/>
          <a:p>
            <a:pPr lvl="0" algn="l">
              <a:lnSpc>
                <a:spcPct val="150000"/>
              </a:lnSpc>
            </a:pPr>
            <a:r>
              <a:rPr lang="en-US" altLang="zh-CN" sz="1600" dirty="0" smtClean="0">
                <a:latin typeface="DFKai-SB" panose="03000509000000000000" pitchFamily="65" charset="-120"/>
                <a:ea typeface="DFKai-SB" panose="03000509000000000000" pitchFamily="65" charset="-120"/>
                <a:cs typeface="Ebrima" pitchFamily="2" charset="0"/>
                <a:sym typeface="+mn-ea"/>
              </a:rPr>
              <a:t>        </a:t>
            </a:r>
            <a:r>
              <a:rPr lang="zh-CN" sz="1600" dirty="0" smtClean="0">
                <a:latin typeface="DFKai-SB" panose="03000509000000000000" pitchFamily="65" charset="-120"/>
                <a:ea typeface="DFKai-SB" panose="03000509000000000000" pitchFamily="65" charset="-120"/>
                <a:cs typeface="Ebrima" pitchFamily="2" charset="0"/>
                <a:sym typeface="+mn-ea"/>
              </a:rPr>
              <a:t>“動作”是</a:t>
            </a:r>
            <a:r>
              <a:rPr lang="zh-CN" sz="1600" dirty="0" smtClean="0">
                <a:latin typeface="DFKai-SB" panose="03000509000000000000" pitchFamily="65" charset="-120"/>
                <a:ea typeface="DFKai-SB" panose="03000509000000000000" pitchFamily="65" charset="-120"/>
                <a:cs typeface="Ebrima" pitchFamily="2" charset="0"/>
                <a:sym typeface="+mn-ea"/>
              </a:rPr>
              <a:t>戲劇形成的基礎，一切的戲劇都是建立在動作行動的模仿和</a:t>
            </a:r>
            <a:r>
              <a:rPr lang="zh-CN" sz="1600" dirty="0" smtClean="0">
                <a:latin typeface="DFKai-SB" panose="03000509000000000000" pitchFamily="65" charset="-120"/>
                <a:ea typeface="DFKai-SB" panose="03000509000000000000" pitchFamily="65" charset="-120"/>
                <a:cs typeface="Ebrima" pitchFamily="2" charset="0"/>
                <a:sym typeface="+mn-ea"/>
              </a:rPr>
              <a:t>升</a:t>
            </a:r>
            <a:r>
              <a:rPr lang="zh-CN" altLang="en-US" sz="1600" dirty="0" smtClean="0">
                <a:latin typeface="DFKai-SB" panose="03000509000000000000" pitchFamily="65" charset="-120"/>
                <a:ea typeface="DFKai-SB" panose="03000509000000000000" pitchFamily="65" charset="-120"/>
                <a:cs typeface="Ebrima" pitchFamily="2" charset="0"/>
                <a:sym typeface="+mn-ea"/>
              </a:rPr>
              <a:t>華</a:t>
            </a:r>
            <a:r>
              <a:rPr lang="zh-CN" sz="1600" dirty="0" smtClean="0">
                <a:latin typeface="DFKai-SB" panose="03000509000000000000" pitchFamily="65" charset="-120"/>
                <a:ea typeface="DFKai-SB" panose="03000509000000000000" pitchFamily="65" charset="-120"/>
                <a:cs typeface="Ebrima" pitchFamily="2" charset="0"/>
                <a:sym typeface="+mn-ea"/>
              </a:rPr>
              <a:t>，</a:t>
            </a:r>
            <a:r>
              <a:rPr lang="zh-CN" sz="1600" dirty="0" smtClean="0">
                <a:latin typeface="DFKai-SB" panose="03000509000000000000" pitchFamily="65" charset="-120"/>
                <a:ea typeface="DFKai-SB" panose="03000509000000000000" pitchFamily="65" charset="-120"/>
                <a:cs typeface="Ebrima" pitchFamily="2" charset="0"/>
                <a:sym typeface="+mn-ea"/>
              </a:rPr>
              <a:t>無論是古希臘的悲喜劇，還是歐洲的，或是東方的戲劇戲曲，都是通過動作來展現給觀眾的。</a:t>
            </a:r>
          </a:p>
          <a:p>
            <a:pPr lvl="0" algn="l" fontAlgn="auto">
              <a:lnSpc>
                <a:spcPts val="560"/>
              </a:lnSpc>
            </a:pPr>
            <a:endParaRPr lang="zh-CN" sz="1600" dirty="0" smtClean="0">
              <a:latin typeface="DFKai-SB" panose="03000509000000000000" pitchFamily="65" charset="-120"/>
              <a:ea typeface="DFKai-SB" panose="03000509000000000000" pitchFamily="65" charset="-120"/>
              <a:cs typeface="Ebrima" pitchFamily="2" charset="0"/>
              <a:sym typeface="+mn-ea"/>
            </a:endParaRPr>
          </a:p>
          <a:p>
            <a:pPr lvl="0" algn="l">
              <a:lnSpc>
                <a:spcPct val="150000"/>
              </a:lnSpc>
            </a:pPr>
            <a:r>
              <a:rPr lang="zh-CN" sz="1600" dirty="0" smtClean="0">
                <a:latin typeface="DFKai-SB" panose="03000509000000000000" pitchFamily="65" charset="-120"/>
                <a:ea typeface="DFKai-SB" panose="03000509000000000000" pitchFamily="65" charset="-120"/>
                <a:cs typeface="Ebrima" pitchFamily="2" charset="0"/>
                <a:sym typeface="+mn-ea"/>
              </a:rPr>
              <a:t>        ★ </a:t>
            </a:r>
            <a:r>
              <a:rPr lang="zh-CN" sz="1600" u="sng" dirty="0" smtClean="0">
                <a:latin typeface="DFKai-SB" panose="03000509000000000000" pitchFamily="65" charset="-120"/>
                <a:ea typeface="DFKai-SB" panose="03000509000000000000" pitchFamily="65" charset="-120"/>
                <a:cs typeface="Ebrima" pitchFamily="2" charset="0"/>
                <a:sym typeface="+mn-ea"/>
              </a:rPr>
              <a:t>所以說表演藝術是</a:t>
            </a:r>
            <a:r>
              <a:rPr lang="en-US" altLang="zh-CN" sz="1600" u="sng" dirty="0" smtClean="0">
                <a:latin typeface="DFKai-SB" panose="03000509000000000000" pitchFamily="65" charset="-120"/>
                <a:ea typeface="DFKai-SB" panose="03000509000000000000" pitchFamily="65" charset="-120"/>
                <a:cs typeface="Ebrima" pitchFamily="2" charset="0"/>
                <a:sym typeface="+mn-ea"/>
              </a:rPr>
              <a:t>“</a:t>
            </a:r>
            <a:r>
              <a:rPr lang="zh-CN" altLang="en-US" sz="1600" u="sng" dirty="0" smtClean="0">
                <a:latin typeface="DFKai-SB" panose="03000509000000000000" pitchFamily="65" charset="-120"/>
                <a:ea typeface="DFKai-SB" panose="03000509000000000000" pitchFamily="65" charset="-120"/>
                <a:cs typeface="Ebrima" pitchFamily="2" charset="0"/>
                <a:sym typeface="+mn-ea"/>
              </a:rPr>
              <a:t>行動的藝術</a:t>
            </a:r>
            <a:r>
              <a:rPr lang="en-US" altLang="zh-CN" sz="1600" u="sng" dirty="0" smtClean="0">
                <a:latin typeface="DFKai-SB" panose="03000509000000000000" pitchFamily="65" charset="-120"/>
                <a:ea typeface="DFKai-SB" panose="03000509000000000000" pitchFamily="65" charset="-120"/>
                <a:cs typeface="Ebrima" pitchFamily="2" charset="0"/>
                <a:sym typeface="+mn-ea"/>
              </a:rPr>
              <a:t>”</a:t>
            </a:r>
            <a:r>
              <a:rPr lang="zh-CN" altLang="en-US" sz="1600" u="sng" dirty="0" smtClean="0">
                <a:latin typeface="DFKai-SB" panose="03000509000000000000" pitchFamily="65" charset="-120"/>
                <a:ea typeface="DFKai-SB" panose="03000509000000000000" pitchFamily="65" charset="-120"/>
                <a:cs typeface="Ebrima" pitchFamily="2" charset="0"/>
                <a:sym typeface="+mn-ea"/>
              </a:rPr>
              <a:t>。</a:t>
            </a:r>
          </a:p>
        </p:txBody>
      </p:sp>
      <p:sp>
        <p:nvSpPr>
          <p:cNvPr id="7" name="文本框 3"/>
          <p:cNvSpPr txBox="1"/>
          <p:nvPr/>
        </p:nvSpPr>
        <p:spPr>
          <a:xfrm>
            <a:off x="0" y="4495800"/>
            <a:ext cx="9126855" cy="369332"/>
          </a:xfrm>
          <a:prstGeom prst="rect">
            <a:avLst/>
          </a:prstGeom>
          <a:solidFill>
            <a:schemeClr val="bg1">
              <a:alpha val="50000"/>
            </a:schemeClr>
          </a:solidFill>
        </p:spPr>
        <p:txBody>
          <a:bodyPr wrap="square" rtlCol="0" anchor="t">
            <a:spAutoFit/>
          </a:bodyPr>
          <a:lstStyle/>
          <a:p>
            <a:pPr algn="ctr"/>
            <a:r>
              <a:rPr lang="zh-CN" b="1" dirty="0" smtClean="0">
                <a:solidFill>
                  <a:schemeClr val="tx1">
                    <a:lumMod val="75000"/>
                    <a:lumOff val="25000"/>
                  </a:schemeClr>
                </a:solidFill>
                <a:latin typeface="DFKai-SB" panose="03000509000000000000" pitchFamily="65" charset="-120"/>
                <a:ea typeface="DFKai-SB" panose="03000509000000000000" pitchFamily="65" charset="-120"/>
                <a:cs typeface="Ebrima" pitchFamily="2" charset="0"/>
                <a:sym typeface="+mn-ea"/>
              </a:rPr>
              <a:t>演員 </a:t>
            </a:r>
            <a:r>
              <a:rPr lang="zh-CN" sz="1600" b="1" dirty="0" smtClean="0">
                <a:solidFill>
                  <a:schemeClr val="tx1">
                    <a:lumMod val="75000"/>
                    <a:lumOff val="25000"/>
                  </a:schemeClr>
                </a:solidFill>
                <a:latin typeface="DFKai-SB" panose="03000509000000000000" pitchFamily="65" charset="-120"/>
                <a:ea typeface="DFKai-SB" panose="03000509000000000000" pitchFamily="65" charset="-120"/>
                <a:cs typeface="Ebrima" pitchFamily="2" charset="0"/>
                <a:sym typeface="+mn-ea"/>
              </a:rPr>
              <a:t>是表演藝術的核心</a:t>
            </a:r>
            <a:endParaRPr lang="zh-CN" altLang="en-US" sz="1600" b="1" dirty="0" smtClean="0">
              <a:solidFill>
                <a:schemeClr val="tx1">
                  <a:lumMod val="75000"/>
                  <a:lumOff val="25000"/>
                </a:schemeClr>
              </a:solidFill>
              <a:latin typeface="DFKai-SB" panose="03000509000000000000" pitchFamily="65" charset="-120"/>
              <a:ea typeface="DFKai-SB" panose="03000509000000000000" pitchFamily="65" charset="-120"/>
              <a:cs typeface="Ebrima" pitchFamily="2" charset="0"/>
              <a:sym typeface="+mn-ea"/>
            </a:endParaRPr>
          </a:p>
        </p:txBody>
      </p:sp>
      <p:pic>
        <p:nvPicPr>
          <p:cNvPr id="8" name="图片 1" descr="20170728084009_987"/>
          <p:cNvPicPr>
            <a:picLocks noChangeAspect="1"/>
          </p:cNvPicPr>
          <p:nvPr/>
        </p:nvPicPr>
        <p:blipFill>
          <a:blip r:embed="rId2">
            <a:grayscl/>
          </a:blip>
          <a:stretch>
            <a:fillRect/>
          </a:stretch>
        </p:blipFill>
        <p:spPr>
          <a:xfrm>
            <a:off x="0" y="1600200"/>
            <a:ext cx="9133205" cy="2517775"/>
          </a:xfrm>
          <a:prstGeom prst="rect">
            <a:avLst/>
          </a:prstGeom>
        </p:spPr>
      </p:pic>
      <p:sp>
        <p:nvSpPr>
          <p:cNvPr id="9" name="Slide Number Placeholder 8"/>
          <p:cNvSpPr>
            <a:spLocks noGrp="1"/>
          </p:cNvSpPr>
          <p:nvPr>
            <p:ph type="sldNum" sz="quarter" idx="12"/>
          </p:nvPr>
        </p:nvSpPr>
        <p:spPr/>
        <p:txBody>
          <a:bodyPr/>
          <a:lstStyle/>
          <a:p>
            <a:pPr>
              <a:defRPr/>
            </a:pPr>
            <a:fld id="{AF37850B-8163-4A23-9DA0-891FF8300DB4}" type="slidenum">
              <a:rPr lang="zh-HK" altLang="en-US" smtClean="0"/>
              <a:pPr>
                <a:defRPr/>
              </a:pPr>
              <a:t>154</a:t>
            </a:fld>
            <a:endParaRPr lang="zh-HK" altLang="en-US"/>
          </a:p>
        </p:txBody>
      </p:sp>
    </p:spTree>
    <p:extLst>
      <p:ext uri="{BB962C8B-B14F-4D97-AF65-F5344CB8AC3E}">
        <p14:creationId xmlns:p14="http://schemas.microsoft.com/office/powerpoint/2010/main" val="2220871811"/>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30"/>
          <p:cNvGrpSpPr/>
          <p:nvPr/>
        </p:nvGrpSpPr>
        <p:grpSpPr>
          <a:xfrm>
            <a:off x="467995" y="105518"/>
            <a:ext cx="2700995" cy="742785"/>
            <a:chOff x="250825" y="186485"/>
            <a:chExt cx="2700995" cy="742785"/>
          </a:xfrm>
        </p:grpSpPr>
        <p:sp>
          <p:nvSpPr>
            <p:cNvPr id="6" name="矩形 31"/>
            <p:cNvSpPr/>
            <p:nvPr/>
          </p:nvSpPr>
          <p:spPr>
            <a:xfrm>
              <a:off x="250825" y="186485"/>
              <a:ext cx="2185214" cy="461665"/>
            </a:xfrm>
            <a:prstGeom prst="rect">
              <a:avLst/>
            </a:prstGeom>
          </p:spPr>
          <p:txBody>
            <a:bodyPr wrap="none">
              <a:spAutoFit/>
            </a:bodyPr>
            <a:lstStyle/>
            <a:p>
              <a:r>
                <a:rPr lang="zh-CN" altLang="en-US" sz="2400" dirty="0" smtClean="0">
                  <a:solidFill>
                    <a:schemeClr val="tx1">
                      <a:lumMod val="75000"/>
                      <a:lumOff val="25000"/>
                    </a:schemeClr>
                  </a:solidFill>
                  <a:latin typeface="DFKai-SB" panose="03000509000000000000" pitchFamily="65" charset="-120"/>
                  <a:ea typeface="DFKai-SB" panose="03000509000000000000" pitchFamily="65" charset="-120"/>
                  <a:cs typeface="Ebrima" pitchFamily="2" charset="0"/>
                </a:rPr>
                <a:t>舞台行動</a:t>
              </a:r>
              <a:r>
                <a:rPr lang="en-US" altLang="zh-CN" sz="2400" b="1" dirty="0" smtClean="0">
                  <a:solidFill>
                    <a:schemeClr val="tx1">
                      <a:lumMod val="75000"/>
                      <a:lumOff val="25000"/>
                    </a:schemeClr>
                  </a:solidFill>
                  <a:latin typeface="DFKai-SB" panose="03000509000000000000" pitchFamily="65" charset="-120"/>
                  <a:ea typeface="DFKai-SB" panose="03000509000000000000" pitchFamily="65" charset="-120"/>
                  <a:cs typeface="Ebrima" pitchFamily="2" charset="0"/>
                </a:rPr>
                <a:t> </a:t>
              </a:r>
              <a:r>
                <a:rPr lang="zh-CN" altLang="en-US" sz="2400" b="1" dirty="0" smtClean="0">
                  <a:solidFill>
                    <a:schemeClr val="tx1">
                      <a:lumMod val="65000"/>
                      <a:lumOff val="35000"/>
                    </a:schemeClr>
                  </a:solidFill>
                  <a:latin typeface="DFKai-SB" panose="03000509000000000000" pitchFamily="65" charset="-120"/>
                  <a:ea typeface="DFKai-SB" panose="03000509000000000000" pitchFamily="65" charset="-120"/>
                  <a:cs typeface="Ebrima" pitchFamily="2" charset="0"/>
                </a:rPr>
                <a:t>特性</a:t>
              </a:r>
            </a:p>
          </p:txBody>
        </p:sp>
        <p:cxnSp>
          <p:nvCxnSpPr>
            <p:cNvPr id="7" name="直接连接符 32"/>
            <p:cNvCxnSpPr/>
            <p:nvPr/>
          </p:nvCxnSpPr>
          <p:spPr>
            <a:xfrm>
              <a:off x="250825" y="636535"/>
              <a:ext cx="270099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251460" y="609865"/>
              <a:ext cx="2610985" cy="319405"/>
            </a:xfrm>
            <a:prstGeom prst="rect">
              <a:avLst/>
            </a:prstGeom>
            <a:noFill/>
          </p:spPr>
          <p:txBody>
            <a:bodyPr wrap="square" rtlCol="0">
              <a:spAutoFit/>
            </a:bodyPr>
            <a:lstStyle/>
            <a:p>
              <a:r>
                <a:rPr lang="zh-CN" altLang="en-US" sz="1400" dirty="0" smtClean="0">
                  <a:latin typeface="DFKai-SB" panose="03000509000000000000" pitchFamily="65" charset="-120"/>
                  <a:ea typeface="DFKai-SB" panose="03000509000000000000" pitchFamily="65" charset="-120"/>
                </a:rPr>
                <a:t>源於生活行動，高於生活行動</a:t>
              </a:r>
            </a:p>
          </p:txBody>
        </p:sp>
      </p:grpSp>
      <p:grpSp>
        <p:nvGrpSpPr>
          <p:cNvPr id="10" name="Group 9"/>
          <p:cNvGrpSpPr/>
          <p:nvPr/>
        </p:nvGrpSpPr>
        <p:grpSpPr>
          <a:xfrm>
            <a:off x="4994910" y="555568"/>
            <a:ext cx="3832860" cy="5955163"/>
            <a:chOff x="4999672" y="195504"/>
            <a:chExt cx="3832860" cy="4910531"/>
          </a:xfrm>
        </p:grpSpPr>
        <p:pic>
          <p:nvPicPr>
            <p:cNvPr id="11" name="图片 2" descr="482961349248912862"/>
            <p:cNvPicPr>
              <a:picLocks noChangeAspect="1"/>
            </p:cNvPicPr>
            <p:nvPr/>
          </p:nvPicPr>
          <p:blipFill>
            <a:blip r:embed="rId2">
              <a:clrChange>
                <a:clrFrom>
                  <a:srgbClr val="44494D">
                    <a:alpha val="100000"/>
                  </a:srgbClr>
                </a:clrFrom>
                <a:clrTo>
                  <a:srgbClr val="44494D">
                    <a:alpha val="100000"/>
                    <a:alpha val="0"/>
                  </a:srgbClr>
                </a:clrTo>
              </a:clrChange>
            </a:blip>
            <a:stretch>
              <a:fillRect/>
            </a:stretch>
          </p:blipFill>
          <p:spPr>
            <a:xfrm>
              <a:off x="5004435" y="555625"/>
              <a:ext cx="3823335" cy="4550410"/>
            </a:xfrm>
            <a:prstGeom prst="rect">
              <a:avLst/>
            </a:prstGeom>
          </p:spPr>
        </p:pic>
        <p:sp>
          <p:nvSpPr>
            <p:cNvPr id="12" name="TextBox 11"/>
            <p:cNvSpPr txBox="1"/>
            <p:nvPr/>
          </p:nvSpPr>
          <p:spPr>
            <a:xfrm>
              <a:off x="5651916" y="195504"/>
              <a:ext cx="2610291" cy="329924"/>
            </a:xfrm>
            <a:prstGeom prst="rect">
              <a:avLst/>
            </a:prstGeom>
            <a:noFill/>
          </p:spPr>
          <p:txBody>
            <a:bodyPr wrap="square" rtlCol="0">
              <a:spAutoFit/>
            </a:bodyPr>
            <a:lstStyle/>
            <a:p>
              <a:pPr algn="ctr"/>
              <a:r>
                <a:rPr lang="zh-CN" altLang="en-US" sz="2000" b="1" dirty="0" smtClean="0">
                  <a:latin typeface="DFKai-SB" panose="03000509000000000000" pitchFamily="65" charset="-120"/>
                  <a:ea typeface="DFKai-SB" panose="03000509000000000000" pitchFamily="65" charset="-120"/>
                  <a:cs typeface="Ebrima" pitchFamily="2" charset="0"/>
                </a:rPr>
                <a:t>梅耶荷德</a:t>
              </a:r>
              <a:endParaRPr lang="en-US" altLang="zh-CN" sz="2000" b="1" dirty="0" smtClean="0">
                <a:latin typeface="DFKai-SB" panose="03000509000000000000" pitchFamily="65" charset="-120"/>
                <a:ea typeface="DFKai-SB" panose="03000509000000000000" pitchFamily="65" charset="-120"/>
                <a:cs typeface="Ebrima" pitchFamily="2" charset="0"/>
              </a:endParaRPr>
            </a:p>
          </p:txBody>
        </p:sp>
        <p:sp>
          <p:nvSpPr>
            <p:cNvPr id="13" name="矩形 7"/>
            <p:cNvSpPr/>
            <p:nvPr/>
          </p:nvSpPr>
          <p:spPr>
            <a:xfrm>
              <a:off x="4999672" y="528898"/>
              <a:ext cx="3832860" cy="266477"/>
            </a:xfrm>
            <a:prstGeom prst="rect">
              <a:avLst/>
            </a:prstGeom>
          </p:spPr>
          <p:txBody>
            <a:bodyPr wrap="square">
              <a:spAutoFit/>
            </a:bodyPr>
            <a:lstStyle/>
            <a:p>
              <a:pPr lvl="0" algn="ctr">
                <a:lnSpc>
                  <a:spcPct val="150000"/>
                </a:lnSpc>
              </a:pPr>
              <a:r>
                <a:rPr lang="zh-CN" sz="1000" dirty="0" smtClean="0">
                  <a:solidFill>
                    <a:prstClr val="white"/>
                  </a:solidFill>
                  <a:latin typeface="DFKai-SB" panose="03000509000000000000" pitchFamily="65" charset="-120"/>
                  <a:ea typeface="DFKai-SB" panose="03000509000000000000" pitchFamily="65" charset="-120"/>
                  <a:cs typeface="Ebrima" pitchFamily="2" charset="0"/>
                  <a:sym typeface="+mn-ea"/>
                </a:rPr>
                <a:t>一切戲劇藝術的最重要的本質是它的假定性的本質。</a:t>
              </a:r>
              <a:endParaRPr lang="zh-CN" altLang="en-US" sz="1000" dirty="0" smtClean="0">
                <a:solidFill>
                  <a:prstClr val="white"/>
                </a:solidFill>
                <a:latin typeface="DFKai-SB" panose="03000509000000000000" pitchFamily="65" charset="-120"/>
                <a:ea typeface="DFKai-SB" panose="03000509000000000000" pitchFamily="65" charset="-120"/>
                <a:cs typeface="Ebrima" pitchFamily="2" charset="0"/>
                <a:sym typeface="+mn-ea"/>
              </a:endParaRPr>
            </a:p>
          </p:txBody>
        </p:sp>
        <p:sp>
          <p:nvSpPr>
            <p:cNvPr id="14" name="TextBox 13"/>
            <p:cNvSpPr txBox="1"/>
            <p:nvPr/>
          </p:nvSpPr>
          <p:spPr>
            <a:xfrm>
              <a:off x="5010785" y="771525"/>
              <a:ext cx="3817620" cy="532954"/>
            </a:xfrm>
            <a:prstGeom prst="rect">
              <a:avLst/>
            </a:prstGeom>
            <a:solidFill>
              <a:schemeClr val="bg1">
                <a:alpha val="20000"/>
              </a:schemeClr>
            </a:solidFill>
          </p:spPr>
          <p:txBody>
            <a:bodyPr wrap="square" rtlCol="0">
              <a:spAutoFit/>
            </a:bodyPr>
            <a:lstStyle/>
            <a:p>
              <a:pPr algn="ctr">
                <a:lnSpc>
                  <a:spcPct val="150000"/>
                </a:lnSpc>
              </a:pPr>
              <a:r>
                <a:rPr lang="en-US" altLang="zh-CN" sz="1200" dirty="0">
                  <a:solidFill>
                    <a:prstClr val="white"/>
                  </a:solidFill>
                  <a:latin typeface="DFKai-SB" panose="03000509000000000000" pitchFamily="65" charset="-120"/>
                  <a:ea typeface="DFKai-SB" panose="03000509000000000000" pitchFamily="65" charset="-120"/>
                  <a:cs typeface="Ebrima" pitchFamily="2" charset="0"/>
                  <a:sym typeface="+mn-ea"/>
                </a:rPr>
                <a:t>                                              </a:t>
              </a:r>
              <a:r>
                <a:rPr lang="en-US" altLang="zh-CN" sz="1000" dirty="0">
                  <a:solidFill>
                    <a:prstClr val="white"/>
                  </a:solidFill>
                  <a:latin typeface="DFKai-SB" panose="03000509000000000000" pitchFamily="65" charset="-120"/>
                  <a:ea typeface="DFKai-SB" panose="03000509000000000000" pitchFamily="65" charset="-120"/>
                  <a:cs typeface="Ebrima" pitchFamily="2" charset="0"/>
                  <a:sym typeface="+mn-ea"/>
                </a:rPr>
                <a:t>     --</a:t>
              </a:r>
              <a:r>
                <a:rPr lang="zh-CN" altLang="en-US" sz="1000" dirty="0">
                  <a:solidFill>
                    <a:prstClr val="white"/>
                  </a:solidFill>
                  <a:latin typeface="DFKai-SB" panose="03000509000000000000" pitchFamily="65" charset="-120"/>
                  <a:ea typeface="DFKai-SB" panose="03000509000000000000" pitchFamily="65" charset="-120"/>
                  <a:cs typeface="Ebrima" pitchFamily="2" charset="0"/>
                  <a:sym typeface="+mn-ea"/>
                </a:rPr>
                <a:t>《戲劇的假定性本質》</a:t>
              </a:r>
              <a:r>
                <a:rPr lang="en-US" sz="1200" dirty="0" smtClean="0">
                  <a:solidFill>
                    <a:schemeClr val="accent5">
                      <a:lumMod val="20000"/>
                      <a:lumOff val="80000"/>
                    </a:schemeClr>
                  </a:solidFill>
                  <a:latin typeface="DFKai-SB" panose="03000509000000000000" pitchFamily="65" charset="-120"/>
                  <a:ea typeface="DFKai-SB" panose="03000509000000000000" pitchFamily="65" charset="-120"/>
                  <a:cs typeface="Ebrima" pitchFamily="2" charset="0"/>
                </a:rPr>
                <a:t>    </a:t>
              </a:r>
              <a:endParaRPr sz="1200" dirty="0" smtClean="0">
                <a:solidFill>
                  <a:schemeClr val="accent5">
                    <a:lumMod val="20000"/>
                    <a:lumOff val="80000"/>
                  </a:schemeClr>
                </a:solidFill>
                <a:latin typeface="DFKai-SB" panose="03000509000000000000" pitchFamily="65" charset="-120"/>
                <a:ea typeface="DFKai-SB" panose="03000509000000000000" pitchFamily="65" charset="-120"/>
                <a:cs typeface="Ebrima" pitchFamily="2" charset="0"/>
              </a:endParaRPr>
            </a:p>
          </p:txBody>
        </p:sp>
      </p:grpSp>
      <p:graphicFrame>
        <p:nvGraphicFramePr>
          <p:cNvPr id="15" name="Table 14"/>
          <p:cNvGraphicFramePr>
            <a:graphicFrameLocks noGrp="1"/>
          </p:cNvGraphicFramePr>
          <p:nvPr>
            <p:extLst>
              <p:ext uri="{D42A27DB-BD31-4B8C-83A1-F6EECF244321}">
                <p14:modId xmlns:p14="http://schemas.microsoft.com/office/powerpoint/2010/main" val="221909714"/>
              </p:ext>
            </p:extLst>
          </p:nvPr>
        </p:nvGraphicFramePr>
        <p:xfrm>
          <a:off x="375083" y="1139356"/>
          <a:ext cx="4376824" cy="5322888"/>
        </p:xfrm>
        <a:graphic>
          <a:graphicData uri="http://schemas.openxmlformats.org/drawingml/2006/table">
            <a:tbl>
              <a:tblPr firstRow="1" bandRow="1">
                <a:tableStyleId>{5940675A-B579-460E-94D1-54222C63F5DA}</a:tableStyleId>
              </a:tblPr>
              <a:tblGrid>
                <a:gridCol w="4376824"/>
              </a:tblGrid>
              <a:tr h="558324">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2400" dirty="0" smtClean="0">
                          <a:solidFill>
                            <a:schemeClr val="tx1">
                              <a:lumMod val="75000"/>
                              <a:lumOff val="25000"/>
                            </a:schemeClr>
                          </a:solidFill>
                          <a:latin typeface="DFKai-SB" panose="03000509000000000000" pitchFamily="65" charset="-120"/>
                          <a:ea typeface="DFKai-SB" panose="03000509000000000000" pitchFamily="65" charset="-120"/>
                          <a:cs typeface="Ebrima" pitchFamily="2" charset="0"/>
                        </a:rPr>
                        <a:t>假定性</a:t>
                      </a:r>
                      <a:endParaRPr lang="en-US" sz="2400" dirty="0">
                        <a:latin typeface="DFKai-SB" panose="03000509000000000000" pitchFamily="65" charset="-120"/>
                        <a:ea typeface="DFKai-SB" panose="03000509000000000000" pitchFamily="65" charset="-120"/>
                      </a:endParaRPr>
                    </a:p>
                  </a:txBody>
                  <a:tcPr/>
                </a:tc>
              </a:tr>
              <a:tr h="220270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2400" dirty="0" smtClean="0">
                          <a:latin typeface="DFKai-SB" panose="03000509000000000000" pitchFamily="65" charset="-120"/>
                          <a:ea typeface="DFKai-SB" panose="03000509000000000000" pitchFamily="65" charset="-120"/>
                          <a:cs typeface="Ebrima" pitchFamily="2" charset="0"/>
                        </a:rPr>
                        <a:t>任何形式的戲劇表演，都具有假定性的屬性。這是演員表演藝術的基本屬性，也是是舞台行動區別於生活行動的本質特點。舞台上進行著“表演”而不是製造生活幻覺。</a:t>
                      </a:r>
                    </a:p>
                  </a:txBody>
                  <a:tcPr/>
                </a:tc>
              </a:tr>
              <a:tr h="558324">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2400" dirty="0" smtClean="0">
                          <a:solidFill>
                            <a:schemeClr val="tx1">
                              <a:lumMod val="75000"/>
                              <a:lumOff val="25000"/>
                            </a:schemeClr>
                          </a:solidFill>
                          <a:latin typeface="DFKai-SB" panose="03000509000000000000" pitchFamily="65" charset="-120"/>
                          <a:ea typeface="DFKai-SB" panose="03000509000000000000" pitchFamily="65" charset="-120"/>
                          <a:cs typeface="Ebrima" pitchFamily="2" charset="0"/>
                        </a:rPr>
                        <a:t>制約性</a:t>
                      </a:r>
                      <a:endParaRPr lang="en-US" sz="2400" dirty="0">
                        <a:latin typeface="DFKai-SB" panose="03000509000000000000" pitchFamily="65" charset="-120"/>
                        <a:ea typeface="DFKai-SB" panose="03000509000000000000" pitchFamily="65" charset="-120"/>
                      </a:endParaRPr>
                    </a:p>
                  </a:txBody>
                  <a:tcPr/>
                </a:tc>
              </a:tr>
              <a:tr h="178969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2400" dirty="0" smtClean="0">
                          <a:latin typeface="DFKai-SB" panose="03000509000000000000" pitchFamily="65" charset="-120"/>
                          <a:ea typeface="DFKai-SB" panose="03000509000000000000" pitchFamily="65" charset="-120"/>
                          <a:cs typeface="Ebrima" pitchFamily="2" charset="0"/>
                        </a:rPr>
                        <a:t>扮演角色的演員在舞台上的言語及行動必然要受到</a:t>
                      </a:r>
                      <a:r>
                        <a:rPr lang="zh-CN" altLang="en-US" sz="2400" b="1" dirty="0" smtClean="0">
                          <a:latin typeface="DFKai-SB" panose="03000509000000000000" pitchFamily="65" charset="-120"/>
                          <a:ea typeface="DFKai-SB" panose="03000509000000000000" pitchFamily="65" charset="-120"/>
                          <a:cs typeface="Ebrima" pitchFamily="2" charset="0"/>
                        </a:rPr>
                        <a:t>劇本</a:t>
                      </a:r>
                      <a:r>
                        <a:rPr lang="zh-CN" altLang="en-US" sz="2400" dirty="0" smtClean="0">
                          <a:latin typeface="DFKai-SB" panose="03000509000000000000" pitchFamily="65" charset="-120"/>
                          <a:ea typeface="DFKai-SB" panose="03000509000000000000" pitchFamily="65" charset="-120"/>
                          <a:cs typeface="Ebrima" pitchFamily="2" charset="0"/>
                        </a:rPr>
                        <a:t>的制約。劇本不僅制約著演員的每一個舞台行動的目的；還制約著演員舞台行動發展的方向性。</a:t>
                      </a:r>
                      <a:endParaRPr lang="en-US" sz="2400" dirty="0">
                        <a:latin typeface="DFKai-SB" panose="03000509000000000000" pitchFamily="65" charset="-120"/>
                        <a:ea typeface="DFKai-SB" panose="03000509000000000000" pitchFamily="65" charset="-120"/>
                      </a:endParaRPr>
                    </a:p>
                  </a:txBody>
                  <a:tcPr/>
                </a:tc>
              </a:tr>
            </a:tbl>
          </a:graphicData>
        </a:graphic>
      </p:graphicFrame>
      <p:sp>
        <p:nvSpPr>
          <p:cNvPr id="2" name="Slide Number Placeholder 1"/>
          <p:cNvSpPr>
            <a:spLocks noGrp="1"/>
          </p:cNvSpPr>
          <p:nvPr>
            <p:ph type="sldNum" sz="quarter" idx="12"/>
          </p:nvPr>
        </p:nvSpPr>
        <p:spPr/>
        <p:txBody>
          <a:bodyPr/>
          <a:lstStyle/>
          <a:p>
            <a:pPr>
              <a:defRPr/>
            </a:pPr>
            <a:fld id="{AF37850B-8163-4A23-9DA0-891FF8300DB4}" type="slidenum">
              <a:rPr lang="zh-HK" altLang="en-US" smtClean="0"/>
              <a:pPr>
                <a:defRPr/>
              </a:pPr>
              <a:t>155</a:t>
            </a:fld>
            <a:endParaRPr lang="zh-HK" altLang="en-US"/>
          </a:p>
        </p:txBody>
      </p:sp>
    </p:spTree>
    <p:extLst>
      <p:ext uri="{BB962C8B-B14F-4D97-AF65-F5344CB8AC3E}">
        <p14:creationId xmlns:p14="http://schemas.microsoft.com/office/powerpoint/2010/main" val="660027710"/>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30"/>
          <p:cNvGrpSpPr/>
          <p:nvPr/>
        </p:nvGrpSpPr>
        <p:grpSpPr>
          <a:xfrm>
            <a:off x="467995" y="105518"/>
            <a:ext cx="2700995" cy="742785"/>
            <a:chOff x="250825" y="186485"/>
            <a:chExt cx="2700995" cy="742785"/>
          </a:xfrm>
        </p:grpSpPr>
        <p:sp>
          <p:nvSpPr>
            <p:cNvPr id="6" name="矩形 31"/>
            <p:cNvSpPr/>
            <p:nvPr/>
          </p:nvSpPr>
          <p:spPr>
            <a:xfrm>
              <a:off x="250825" y="186485"/>
              <a:ext cx="2185214" cy="461665"/>
            </a:xfrm>
            <a:prstGeom prst="rect">
              <a:avLst/>
            </a:prstGeom>
          </p:spPr>
          <p:txBody>
            <a:bodyPr wrap="none">
              <a:spAutoFit/>
            </a:bodyPr>
            <a:lstStyle/>
            <a:p>
              <a:r>
                <a:rPr lang="zh-CN" altLang="en-US" sz="2400" dirty="0" smtClean="0">
                  <a:solidFill>
                    <a:schemeClr val="tx1">
                      <a:lumMod val="75000"/>
                      <a:lumOff val="25000"/>
                    </a:schemeClr>
                  </a:solidFill>
                  <a:latin typeface="DFKai-SB" panose="03000509000000000000" pitchFamily="65" charset="-120"/>
                  <a:ea typeface="DFKai-SB" panose="03000509000000000000" pitchFamily="65" charset="-120"/>
                  <a:cs typeface="Ebrima" pitchFamily="2" charset="0"/>
                </a:rPr>
                <a:t>舞台行動</a:t>
              </a:r>
              <a:r>
                <a:rPr lang="en-US" altLang="zh-CN" sz="2400" b="1" dirty="0" smtClean="0">
                  <a:solidFill>
                    <a:schemeClr val="tx1">
                      <a:lumMod val="75000"/>
                      <a:lumOff val="25000"/>
                    </a:schemeClr>
                  </a:solidFill>
                  <a:latin typeface="DFKai-SB" panose="03000509000000000000" pitchFamily="65" charset="-120"/>
                  <a:ea typeface="DFKai-SB" panose="03000509000000000000" pitchFamily="65" charset="-120"/>
                  <a:cs typeface="Ebrima" pitchFamily="2" charset="0"/>
                </a:rPr>
                <a:t> </a:t>
              </a:r>
              <a:r>
                <a:rPr lang="zh-CN" altLang="en-US" sz="2400" b="1" dirty="0" smtClean="0">
                  <a:solidFill>
                    <a:schemeClr val="tx1">
                      <a:lumMod val="65000"/>
                      <a:lumOff val="35000"/>
                    </a:schemeClr>
                  </a:solidFill>
                  <a:latin typeface="DFKai-SB" panose="03000509000000000000" pitchFamily="65" charset="-120"/>
                  <a:ea typeface="DFKai-SB" panose="03000509000000000000" pitchFamily="65" charset="-120"/>
                  <a:cs typeface="Ebrima" pitchFamily="2" charset="0"/>
                </a:rPr>
                <a:t>特性</a:t>
              </a:r>
            </a:p>
          </p:txBody>
        </p:sp>
        <p:cxnSp>
          <p:nvCxnSpPr>
            <p:cNvPr id="7" name="直接连接符 32"/>
            <p:cNvCxnSpPr/>
            <p:nvPr/>
          </p:nvCxnSpPr>
          <p:spPr>
            <a:xfrm>
              <a:off x="250825" y="636535"/>
              <a:ext cx="270099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251460" y="609865"/>
              <a:ext cx="2610985" cy="319405"/>
            </a:xfrm>
            <a:prstGeom prst="rect">
              <a:avLst/>
            </a:prstGeom>
            <a:noFill/>
          </p:spPr>
          <p:txBody>
            <a:bodyPr wrap="square" rtlCol="0">
              <a:spAutoFit/>
            </a:bodyPr>
            <a:lstStyle/>
            <a:p>
              <a:r>
                <a:rPr lang="zh-CN" altLang="en-US" sz="1400" dirty="0" smtClean="0">
                  <a:latin typeface="DFKai-SB" panose="03000509000000000000" pitchFamily="65" charset="-120"/>
                  <a:ea typeface="DFKai-SB" panose="03000509000000000000" pitchFamily="65" charset="-120"/>
                </a:rPr>
                <a:t>源於生活行動，高於生活行動</a:t>
              </a:r>
            </a:p>
          </p:txBody>
        </p:sp>
      </p:grpSp>
      <p:grpSp>
        <p:nvGrpSpPr>
          <p:cNvPr id="10" name="Group 9"/>
          <p:cNvGrpSpPr/>
          <p:nvPr/>
        </p:nvGrpSpPr>
        <p:grpSpPr>
          <a:xfrm>
            <a:off x="4994910" y="555568"/>
            <a:ext cx="3832860" cy="5955163"/>
            <a:chOff x="4999672" y="195504"/>
            <a:chExt cx="3832860" cy="4910531"/>
          </a:xfrm>
        </p:grpSpPr>
        <p:pic>
          <p:nvPicPr>
            <p:cNvPr id="11" name="图片 2" descr="482961349248912862"/>
            <p:cNvPicPr>
              <a:picLocks noChangeAspect="1"/>
            </p:cNvPicPr>
            <p:nvPr/>
          </p:nvPicPr>
          <p:blipFill>
            <a:blip r:embed="rId2">
              <a:clrChange>
                <a:clrFrom>
                  <a:srgbClr val="44494D">
                    <a:alpha val="100000"/>
                  </a:srgbClr>
                </a:clrFrom>
                <a:clrTo>
                  <a:srgbClr val="44494D">
                    <a:alpha val="100000"/>
                    <a:alpha val="0"/>
                  </a:srgbClr>
                </a:clrTo>
              </a:clrChange>
            </a:blip>
            <a:stretch>
              <a:fillRect/>
            </a:stretch>
          </p:blipFill>
          <p:spPr>
            <a:xfrm>
              <a:off x="5004435" y="555625"/>
              <a:ext cx="3823335" cy="4550410"/>
            </a:xfrm>
            <a:prstGeom prst="rect">
              <a:avLst/>
            </a:prstGeom>
          </p:spPr>
        </p:pic>
        <p:sp>
          <p:nvSpPr>
            <p:cNvPr id="12" name="TextBox 11"/>
            <p:cNvSpPr txBox="1"/>
            <p:nvPr/>
          </p:nvSpPr>
          <p:spPr>
            <a:xfrm>
              <a:off x="5651916" y="195504"/>
              <a:ext cx="2610291" cy="329924"/>
            </a:xfrm>
            <a:prstGeom prst="rect">
              <a:avLst/>
            </a:prstGeom>
            <a:noFill/>
          </p:spPr>
          <p:txBody>
            <a:bodyPr wrap="square" rtlCol="0">
              <a:spAutoFit/>
            </a:bodyPr>
            <a:lstStyle/>
            <a:p>
              <a:pPr algn="ctr"/>
              <a:r>
                <a:rPr lang="zh-CN" altLang="en-US" sz="2000" b="1" dirty="0" smtClean="0">
                  <a:latin typeface="DFKai-SB" panose="03000509000000000000" pitchFamily="65" charset="-120"/>
                  <a:ea typeface="DFKai-SB" panose="03000509000000000000" pitchFamily="65" charset="-120"/>
                  <a:cs typeface="Ebrima" pitchFamily="2" charset="0"/>
                </a:rPr>
                <a:t>梅耶荷德</a:t>
              </a:r>
              <a:endParaRPr lang="en-US" altLang="zh-CN" sz="2000" b="1" dirty="0" smtClean="0">
                <a:latin typeface="DFKai-SB" panose="03000509000000000000" pitchFamily="65" charset="-120"/>
                <a:ea typeface="DFKai-SB" panose="03000509000000000000" pitchFamily="65" charset="-120"/>
                <a:cs typeface="Ebrima" pitchFamily="2" charset="0"/>
              </a:endParaRPr>
            </a:p>
          </p:txBody>
        </p:sp>
        <p:sp>
          <p:nvSpPr>
            <p:cNvPr id="13" name="矩形 7"/>
            <p:cNvSpPr/>
            <p:nvPr/>
          </p:nvSpPr>
          <p:spPr>
            <a:xfrm>
              <a:off x="4999672" y="528898"/>
              <a:ext cx="3832860" cy="266477"/>
            </a:xfrm>
            <a:prstGeom prst="rect">
              <a:avLst/>
            </a:prstGeom>
          </p:spPr>
          <p:txBody>
            <a:bodyPr wrap="square">
              <a:spAutoFit/>
            </a:bodyPr>
            <a:lstStyle/>
            <a:p>
              <a:pPr lvl="0" algn="ctr">
                <a:lnSpc>
                  <a:spcPct val="150000"/>
                </a:lnSpc>
              </a:pPr>
              <a:r>
                <a:rPr lang="zh-CN" sz="1000" dirty="0" smtClean="0">
                  <a:solidFill>
                    <a:prstClr val="white"/>
                  </a:solidFill>
                  <a:latin typeface="DFKai-SB" panose="03000509000000000000" pitchFamily="65" charset="-120"/>
                  <a:ea typeface="DFKai-SB" panose="03000509000000000000" pitchFamily="65" charset="-120"/>
                  <a:cs typeface="Ebrima" pitchFamily="2" charset="0"/>
                  <a:sym typeface="+mn-ea"/>
                </a:rPr>
                <a:t>一切戲劇藝術的最重要的本質是它的假定性的本質。</a:t>
              </a:r>
              <a:endParaRPr lang="zh-CN" altLang="en-US" sz="1000" dirty="0" smtClean="0">
                <a:solidFill>
                  <a:prstClr val="white"/>
                </a:solidFill>
                <a:latin typeface="DFKai-SB" panose="03000509000000000000" pitchFamily="65" charset="-120"/>
                <a:ea typeface="DFKai-SB" panose="03000509000000000000" pitchFamily="65" charset="-120"/>
                <a:cs typeface="Ebrima" pitchFamily="2" charset="0"/>
                <a:sym typeface="+mn-ea"/>
              </a:endParaRPr>
            </a:p>
          </p:txBody>
        </p:sp>
        <p:sp>
          <p:nvSpPr>
            <p:cNvPr id="14" name="TextBox 13"/>
            <p:cNvSpPr txBox="1"/>
            <p:nvPr/>
          </p:nvSpPr>
          <p:spPr>
            <a:xfrm>
              <a:off x="5010785" y="771525"/>
              <a:ext cx="3817620" cy="532954"/>
            </a:xfrm>
            <a:prstGeom prst="rect">
              <a:avLst/>
            </a:prstGeom>
            <a:solidFill>
              <a:schemeClr val="bg1">
                <a:alpha val="20000"/>
              </a:schemeClr>
            </a:solidFill>
          </p:spPr>
          <p:txBody>
            <a:bodyPr wrap="square" rtlCol="0">
              <a:spAutoFit/>
            </a:bodyPr>
            <a:lstStyle/>
            <a:p>
              <a:pPr algn="ctr">
                <a:lnSpc>
                  <a:spcPct val="150000"/>
                </a:lnSpc>
              </a:pPr>
              <a:r>
                <a:rPr lang="en-US" altLang="zh-CN" sz="1200" dirty="0">
                  <a:solidFill>
                    <a:prstClr val="white"/>
                  </a:solidFill>
                  <a:latin typeface="DFKai-SB" panose="03000509000000000000" pitchFamily="65" charset="-120"/>
                  <a:ea typeface="DFKai-SB" panose="03000509000000000000" pitchFamily="65" charset="-120"/>
                  <a:cs typeface="Ebrima" pitchFamily="2" charset="0"/>
                  <a:sym typeface="+mn-ea"/>
                </a:rPr>
                <a:t>                                              </a:t>
              </a:r>
              <a:r>
                <a:rPr lang="en-US" altLang="zh-CN" sz="1000" dirty="0">
                  <a:solidFill>
                    <a:prstClr val="white"/>
                  </a:solidFill>
                  <a:latin typeface="DFKai-SB" panose="03000509000000000000" pitchFamily="65" charset="-120"/>
                  <a:ea typeface="DFKai-SB" panose="03000509000000000000" pitchFamily="65" charset="-120"/>
                  <a:cs typeface="Ebrima" pitchFamily="2" charset="0"/>
                  <a:sym typeface="+mn-ea"/>
                </a:rPr>
                <a:t>     --</a:t>
              </a:r>
              <a:r>
                <a:rPr lang="zh-CN" altLang="en-US" sz="1000" dirty="0">
                  <a:solidFill>
                    <a:prstClr val="white"/>
                  </a:solidFill>
                  <a:latin typeface="DFKai-SB" panose="03000509000000000000" pitchFamily="65" charset="-120"/>
                  <a:ea typeface="DFKai-SB" panose="03000509000000000000" pitchFamily="65" charset="-120"/>
                  <a:cs typeface="Ebrima" pitchFamily="2" charset="0"/>
                  <a:sym typeface="+mn-ea"/>
                </a:rPr>
                <a:t>《戲劇的假定性本質》</a:t>
              </a:r>
              <a:r>
                <a:rPr lang="en-US" sz="1200" dirty="0" smtClean="0">
                  <a:solidFill>
                    <a:schemeClr val="accent5">
                      <a:lumMod val="20000"/>
                      <a:lumOff val="80000"/>
                    </a:schemeClr>
                  </a:solidFill>
                  <a:latin typeface="DFKai-SB" panose="03000509000000000000" pitchFamily="65" charset="-120"/>
                  <a:ea typeface="DFKai-SB" panose="03000509000000000000" pitchFamily="65" charset="-120"/>
                  <a:cs typeface="Ebrima" pitchFamily="2" charset="0"/>
                </a:rPr>
                <a:t>    </a:t>
              </a:r>
              <a:endParaRPr sz="1200" dirty="0" smtClean="0">
                <a:solidFill>
                  <a:schemeClr val="accent5">
                    <a:lumMod val="20000"/>
                    <a:lumOff val="80000"/>
                  </a:schemeClr>
                </a:solidFill>
                <a:latin typeface="DFKai-SB" panose="03000509000000000000" pitchFamily="65" charset="-120"/>
                <a:ea typeface="DFKai-SB" panose="03000509000000000000" pitchFamily="65" charset="-120"/>
                <a:cs typeface="Ebrima" pitchFamily="2" charset="0"/>
              </a:endParaRPr>
            </a:p>
          </p:txBody>
        </p:sp>
      </p:grpSp>
      <p:graphicFrame>
        <p:nvGraphicFramePr>
          <p:cNvPr id="15" name="Table 14"/>
          <p:cNvGraphicFramePr>
            <a:graphicFrameLocks noGrp="1"/>
          </p:cNvGraphicFramePr>
          <p:nvPr>
            <p:extLst>
              <p:ext uri="{D42A27DB-BD31-4B8C-83A1-F6EECF244321}">
                <p14:modId xmlns:p14="http://schemas.microsoft.com/office/powerpoint/2010/main" val="2174891102"/>
              </p:ext>
            </p:extLst>
          </p:nvPr>
        </p:nvGraphicFramePr>
        <p:xfrm>
          <a:off x="375083" y="1139356"/>
          <a:ext cx="4376824" cy="5559998"/>
        </p:xfrm>
        <a:graphic>
          <a:graphicData uri="http://schemas.openxmlformats.org/drawingml/2006/table">
            <a:tbl>
              <a:tblPr firstRow="1" bandRow="1">
                <a:tableStyleId>{5940675A-B579-460E-94D1-54222C63F5DA}</a:tableStyleId>
              </a:tblPr>
              <a:tblGrid>
                <a:gridCol w="4376824"/>
              </a:tblGrid>
              <a:tr h="558324">
                <a:tc>
                  <a:txBody>
                    <a:bodyPr/>
                    <a:lstStyle/>
                    <a:p>
                      <a:pPr algn="ctr"/>
                      <a:r>
                        <a:rPr lang="zh-CN" altLang="en-US" sz="2400" dirty="0" smtClean="0">
                          <a:solidFill>
                            <a:schemeClr val="tx1">
                              <a:lumMod val="75000"/>
                              <a:lumOff val="25000"/>
                            </a:schemeClr>
                          </a:solidFill>
                          <a:latin typeface="DFKai-SB" panose="03000509000000000000" pitchFamily="65" charset="-120"/>
                          <a:ea typeface="DFKai-SB" panose="03000509000000000000" pitchFamily="65" charset="-120"/>
                          <a:cs typeface="Ebrima" pitchFamily="2" charset="0"/>
                        </a:rPr>
                        <a:t>選擇性</a:t>
                      </a:r>
                      <a:endParaRPr lang="zh-CN" altLang="en-US" sz="2400" dirty="0" smtClean="0">
                        <a:solidFill>
                          <a:schemeClr val="tx1">
                            <a:lumMod val="75000"/>
                            <a:lumOff val="25000"/>
                          </a:schemeClr>
                        </a:solidFill>
                        <a:latin typeface="DFKai-SB" panose="03000509000000000000" pitchFamily="65" charset="-120"/>
                        <a:ea typeface="DFKai-SB" panose="03000509000000000000" pitchFamily="65" charset="-120"/>
                        <a:cs typeface="Ebrima" pitchFamily="2" charset="0"/>
                      </a:endParaRPr>
                    </a:p>
                  </a:txBody>
                  <a:tcPr/>
                </a:tc>
              </a:tr>
              <a:tr h="2202702">
                <a:tc>
                  <a:txBody>
                    <a:bodyPr/>
                    <a:lstStyle/>
                    <a:p>
                      <a:pPr>
                        <a:lnSpc>
                          <a:spcPct val="150000"/>
                        </a:lnSpc>
                      </a:pPr>
                      <a:r>
                        <a:rPr lang="zh-CN" altLang="en-US" sz="2400" dirty="0" smtClean="0">
                          <a:latin typeface="DFKai-SB" panose="03000509000000000000" pitchFamily="65" charset="-120"/>
                          <a:ea typeface="DFKai-SB" panose="03000509000000000000" pitchFamily="65" charset="-120"/>
                          <a:cs typeface="Ebrima" pitchFamily="2" charset="0"/>
                        </a:rPr>
                        <a:t>戲劇為演員展現自己的藝術創作留有絕對自由的空間。角色在舞台上具體</a:t>
                      </a:r>
                      <a:r>
                        <a:rPr lang="en-US" altLang="zh-CN" sz="2400" dirty="0" smtClean="0">
                          <a:latin typeface="DFKai-SB" panose="03000509000000000000" pitchFamily="65" charset="-120"/>
                          <a:ea typeface="DFKai-SB" panose="03000509000000000000" pitchFamily="65" charset="-120"/>
                          <a:cs typeface="Ebrima" pitchFamily="2" charset="0"/>
                        </a:rPr>
                        <a:t>“</a:t>
                      </a:r>
                      <a:r>
                        <a:rPr lang="zh-CN" altLang="en-US" sz="2400" dirty="0" smtClean="0">
                          <a:latin typeface="DFKai-SB" panose="03000509000000000000" pitchFamily="65" charset="-120"/>
                          <a:ea typeface="DFKai-SB" panose="03000509000000000000" pitchFamily="65" charset="-120"/>
                          <a:cs typeface="Ebrima" pitchFamily="2" charset="0"/>
                        </a:rPr>
                        <a:t>怎麼做</a:t>
                      </a:r>
                      <a:r>
                        <a:rPr lang="en-US" altLang="zh-CN" sz="2400" dirty="0" smtClean="0">
                          <a:latin typeface="DFKai-SB" panose="03000509000000000000" pitchFamily="65" charset="-120"/>
                          <a:ea typeface="DFKai-SB" panose="03000509000000000000" pitchFamily="65" charset="-120"/>
                          <a:cs typeface="Ebrima" pitchFamily="2" charset="0"/>
                        </a:rPr>
                        <a:t>”</a:t>
                      </a:r>
                      <a:r>
                        <a:rPr lang="zh-CN" altLang="en-US" sz="2400" dirty="0" smtClean="0">
                          <a:latin typeface="DFKai-SB" panose="03000509000000000000" pitchFamily="65" charset="-120"/>
                          <a:ea typeface="DFKai-SB" panose="03000509000000000000" pitchFamily="65" charset="-120"/>
                          <a:cs typeface="Ebrima" pitchFamily="2" charset="0"/>
                        </a:rPr>
                        <a:t>，通過演員自身斟酌選擇來完成。</a:t>
                      </a:r>
                      <a:endParaRPr lang="zh-CN" altLang="en-US" sz="2400" dirty="0" smtClean="0">
                        <a:latin typeface="DFKai-SB" panose="03000509000000000000" pitchFamily="65" charset="-120"/>
                        <a:ea typeface="DFKai-SB" panose="03000509000000000000" pitchFamily="65" charset="-120"/>
                        <a:cs typeface="Ebrima" pitchFamily="2" charset="0"/>
                      </a:endParaRPr>
                    </a:p>
                  </a:txBody>
                  <a:tcPr/>
                </a:tc>
              </a:tr>
              <a:tr h="558324">
                <a:tc>
                  <a:txBody>
                    <a:bodyPr/>
                    <a:lstStyle/>
                    <a:p>
                      <a:pPr algn="ctr"/>
                      <a:r>
                        <a:rPr lang="zh-CN" altLang="en-US" sz="2400" dirty="0" smtClean="0">
                          <a:solidFill>
                            <a:schemeClr val="tx1">
                              <a:lumMod val="75000"/>
                              <a:lumOff val="25000"/>
                            </a:schemeClr>
                          </a:solidFill>
                          <a:latin typeface="DFKai-SB" panose="03000509000000000000" pitchFamily="65" charset="-120"/>
                          <a:ea typeface="DFKai-SB" panose="03000509000000000000" pitchFamily="65" charset="-120"/>
                          <a:cs typeface="Ebrima" pitchFamily="2" charset="0"/>
                        </a:rPr>
                        <a:t>觀賞性</a:t>
                      </a:r>
                      <a:endParaRPr lang="zh-CN" altLang="en-US" sz="2400" dirty="0" smtClean="0">
                        <a:solidFill>
                          <a:schemeClr val="tx1">
                            <a:lumMod val="75000"/>
                            <a:lumOff val="25000"/>
                          </a:schemeClr>
                        </a:solidFill>
                        <a:latin typeface="DFKai-SB" panose="03000509000000000000" pitchFamily="65" charset="-120"/>
                        <a:ea typeface="DFKai-SB" panose="03000509000000000000" pitchFamily="65" charset="-120"/>
                        <a:cs typeface="Ebrima" pitchFamily="2" charset="0"/>
                      </a:endParaRPr>
                    </a:p>
                  </a:txBody>
                  <a:tcPr/>
                </a:tc>
              </a:tr>
              <a:tr h="1789695">
                <a:tc>
                  <a:txBody>
                    <a:bodyPr/>
                    <a:lstStyle/>
                    <a:p>
                      <a:pPr>
                        <a:lnSpc>
                          <a:spcPct val="150000"/>
                        </a:lnSpc>
                      </a:pPr>
                      <a:r>
                        <a:rPr lang="zh-CN" sz="2400" dirty="0" smtClean="0">
                          <a:latin typeface="DFKai-SB" panose="03000509000000000000" pitchFamily="65" charset="-120"/>
                          <a:ea typeface="DFKai-SB" panose="03000509000000000000" pitchFamily="65" charset="-120"/>
                          <a:cs typeface="Ebrima" pitchFamily="2" charset="0"/>
                        </a:rPr>
                        <a:t>觀眾戲劇藝術重要的組成部分。觀眾對演員的形態有一定的審美要求。動作必須是提煉並篩選過的。</a:t>
                      </a:r>
                      <a:endParaRPr lang="zh-CN" sz="2400" dirty="0" smtClean="0">
                        <a:latin typeface="DFKai-SB" panose="03000509000000000000" pitchFamily="65" charset="-120"/>
                        <a:ea typeface="DFKai-SB" panose="03000509000000000000" pitchFamily="65" charset="-120"/>
                        <a:cs typeface="Ebrima" pitchFamily="2" charset="0"/>
                      </a:endParaRPr>
                    </a:p>
                  </a:txBody>
                  <a:tcPr/>
                </a:tc>
              </a:tr>
            </a:tbl>
          </a:graphicData>
        </a:graphic>
      </p:graphicFrame>
      <p:sp>
        <p:nvSpPr>
          <p:cNvPr id="2" name="Slide Number Placeholder 1"/>
          <p:cNvSpPr>
            <a:spLocks noGrp="1"/>
          </p:cNvSpPr>
          <p:nvPr>
            <p:ph type="sldNum" sz="quarter" idx="12"/>
          </p:nvPr>
        </p:nvSpPr>
        <p:spPr/>
        <p:txBody>
          <a:bodyPr/>
          <a:lstStyle/>
          <a:p>
            <a:pPr>
              <a:defRPr/>
            </a:pPr>
            <a:fld id="{AF37850B-8163-4A23-9DA0-891FF8300DB4}" type="slidenum">
              <a:rPr lang="zh-HK" altLang="en-US" smtClean="0"/>
              <a:pPr>
                <a:defRPr/>
              </a:pPr>
              <a:t>156</a:t>
            </a:fld>
            <a:endParaRPr lang="zh-HK" altLang="en-US"/>
          </a:p>
        </p:txBody>
      </p:sp>
    </p:spTree>
    <p:extLst>
      <p:ext uri="{BB962C8B-B14F-4D97-AF65-F5344CB8AC3E}">
        <p14:creationId xmlns:p14="http://schemas.microsoft.com/office/powerpoint/2010/main" val="2074531556"/>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7"/>
          <p:cNvGrpSpPr/>
          <p:nvPr/>
        </p:nvGrpSpPr>
        <p:grpSpPr>
          <a:xfrm>
            <a:off x="179705" y="123298"/>
            <a:ext cx="7545705" cy="807720"/>
            <a:chOff x="179070" y="186485"/>
            <a:chExt cx="7545705" cy="807720"/>
          </a:xfrm>
        </p:grpSpPr>
        <p:sp>
          <p:nvSpPr>
            <p:cNvPr id="3" name="矩形 3"/>
            <p:cNvSpPr/>
            <p:nvPr/>
          </p:nvSpPr>
          <p:spPr>
            <a:xfrm>
              <a:off x="250825" y="186485"/>
              <a:ext cx="1569660" cy="461665"/>
            </a:xfrm>
            <a:prstGeom prst="rect">
              <a:avLst/>
            </a:prstGeom>
          </p:spPr>
          <p:txBody>
            <a:bodyPr wrap="none">
              <a:spAutoFit/>
            </a:bodyPr>
            <a:lstStyle/>
            <a:p>
              <a:r>
                <a:rPr lang="zh-CN" altLang="en-US" sz="2400" b="1" dirty="0" smtClean="0">
                  <a:solidFill>
                    <a:schemeClr val="tx1">
                      <a:lumMod val="75000"/>
                      <a:lumOff val="25000"/>
                    </a:schemeClr>
                  </a:solidFill>
                  <a:latin typeface="DFKai-SB" panose="03000509000000000000" pitchFamily="65" charset="-120"/>
                  <a:ea typeface="DFKai-SB" panose="03000509000000000000" pitchFamily="65" charset="-120"/>
                  <a:cs typeface="Ebrima" pitchFamily="2" charset="0"/>
                </a:rPr>
                <a:t>舞台動作</a:t>
              </a:r>
              <a:r>
                <a:rPr lang="en-US" altLang="zh-CN" sz="2400" b="1" dirty="0" smtClean="0">
                  <a:solidFill>
                    <a:schemeClr val="tx1">
                      <a:lumMod val="50000"/>
                      <a:lumOff val="50000"/>
                    </a:schemeClr>
                  </a:solidFill>
                  <a:latin typeface="DFKai-SB" panose="03000509000000000000" pitchFamily="65" charset="-120"/>
                  <a:ea typeface="DFKai-SB" panose="03000509000000000000" pitchFamily="65" charset="-120"/>
                  <a:cs typeface="Ebrima" pitchFamily="2" charset="0"/>
                </a:rPr>
                <a:t> </a:t>
              </a:r>
            </a:p>
          </p:txBody>
        </p:sp>
        <p:cxnSp>
          <p:nvCxnSpPr>
            <p:cNvPr id="4" name="直接连接符 5"/>
            <p:cNvCxnSpPr/>
            <p:nvPr/>
          </p:nvCxnSpPr>
          <p:spPr>
            <a:xfrm>
              <a:off x="250825" y="636535"/>
              <a:ext cx="270099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179070" y="690675"/>
              <a:ext cx="7545705" cy="303530"/>
            </a:xfrm>
            <a:prstGeom prst="rect">
              <a:avLst/>
            </a:prstGeom>
            <a:noFill/>
          </p:spPr>
          <p:txBody>
            <a:bodyPr wrap="square" rtlCol="0">
              <a:spAutoFit/>
            </a:bodyPr>
            <a:lstStyle/>
            <a:p>
              <a:r>
                <a:rPr sz="1300" dirty="0" smtClean="0">
                  <a:latin typeface="DFKai-SB" panose="03000509000000000000" pitchFamily="65" charset="-120"/>
                  <a:ea typeface="DFKai-SB" panose="03000509000000000000" pitchFamily="65" charset="-120"/>
                  <a:cs typeface="Ebrima" pitchFamily="2" charset="0"/>
                  <a:sym typeface="+mn-ea"/>
                </a:rPr>
                <a:t>演員在舞</a:t>
              </a:r>
              <a:r>
                <a:rPr lang="zh-CN" sz="1300" dirty="0" smtClean="0">
                  <a:latin typeface="DFKai-SB" panose="03000509000000000000" pitchFamily="65" charset="-120"/>
                  <a:ea typeface="DFKai-SB" panose="03000509000000000000" pitchFamily="65" charset="-120"/>
                  <a:cs typeface="Ebrima" pitchFamily="2" charset="0"/>
                  <a:sym typeface="+mn-ea"/>
                </a:rPr>
                <a:t>台</a:t>
              </a:r>
              <a:r>
                <a:rPr sz="1300" dirty="0" smtClean="0">
                  <a:latin typeface="DFKai-SB" panose="03000509000000000000" pitchFamily="65" charset="-120"/>
                  <a:ea typeface="DFKai-SB" panose="03000509000000000000" pitchFamily="65" charset="-120"/>
                  <a:cs typeface="Ebrima" pitchFamily="2" charset="0"/>
                  <a:sym typeface="+mn-ea"/>
                </a:rPr>
                <a:t>上沒有無目的與無動機的行動</a:t>
              </a:r>
              <a:endParaRPr lang="zh-CN" altLang="en-US" sz="1300" dirty="0" smtClean="0">
                <a:latin typeface="DFKai-SB" panose="03000509000000000000" pitchFamily="65" charset="-120"/>
                <a:ea typeface="DFKai-SB" panose="03000509000000000000" pitchFamily="65" charset="-120"/>
                <a:cs typeface="Ebrima" pitchFamily="2" charset="0"/>
                <a:sym typeface="+mn-ea"/>
              </a:endParaRPr>
            </a:p>
          </p:txBody>
        </p:sp>
      </p:grpSp>
      <p:sp>
        <p:nvSpPr>
          <p:cNvPr id="6" name="Rectangle 5"/>
          <p:cNvSpPr/>
          <p:nvPr/>
        </p:nvSpPr>
        <p:spPr>
          <a:xfrm>
            <a:off x="4543514" y="1095374"/>
            <a:ext cx="4572000" cy="400110"/>
          </a:xfrm>
          <a:prstGeom prst="rect">
            <a:avLst/>
          </a:prstGeom>
        </p:spPr>
        <p:txBody>
          <a:bodyPr>
            <a:spAutoFit/>
          </a:bodyPr>
          <a:lstStyle/>
          <a:p>
            <a:pPr algn="ctr">
              <a:lnSpc>
                <a:spcPct val="100000"/>
              </a:lnSpc>
            </a:pPr>
            <a:r>
              <a:rPr lang="zh-CN" altLang="en-US" dirty="0" smtClean="0">
                <a:latin typeface="DFKai-SB" panose="03000509000000000000" pitchFamily="65" charset="-120"/>
                <a:ea typeface="DFKai-SB" panose="03000509000000000000" pitchFamily="65" charset="-120"/>
                <a:sym typeface="+mn-ea"/>
              </a:rPr>
              <a:t>舞台動作發生於</a:t>
            </a:r>
            <a:r>
              <a:rPr lang="zh-CN" altLang="en-US" sz="2000" b="1" dirty="0" smtClean="0">
                <a:latin typeface="DFKai-SB" panose="03000509000000000000" pitchFamily="65" charset="-120"/>
                <a:ea typeface="DFKai-SB" panose="03000509000000000000" pitchFamily="65" charset="-120"/>
                <a:sym typeface="+mn-ea"/>
              </a:rPr>
              <a:t>「規定情境」</a:t>
            </a:r>
            <a:r>
              <a:rPr lang="zh-CN" altLang="en-US" dirty="0" smtClean="0">
                <a:latin typeface="DFKai-SB" panose="03000509000000000000" pitchFamily="65" charset="-120"/>
                <a:ea typeface="DFKai-SB" panose="03000509000000000000" pitchFamily="65" charset="-120"/>
                <a:sym typeface="+mn-ea"/>
              </a:rPr>
              <a:t>之下</a:t>
            </a:r>
            <a:endParaRPr lang="zh-CN" altLang="en-US" dirty="0">
              <a:latin typeface="DFKai-SB" panose="03000509000000000000" pitchFamily="65" charset="-120"/>
              <a:ea typeface="DFKai-SB" panose="03000509000000000000" pitchFamily="65" charset="-120"/>
              <a:sym typeface="+mn-ea"/>
            </a:endParaRPr>
          </a:p>
        </p:txBody>
      </p:sp>
      <p:grpSp>
        <p:nvGrpSpPr>
          <p:cNvPr id="7" name="Group 6"/>
          <p:cNvGrpSpPr/>
          <p:nvPr/>
        </p:nvGrpSpPr>
        <p:grpSpPr>
          <a:xfrm>
            <a:off x="93244" y="1095374"/>
            <a:ext cx="4129405" cy="2403475"/>
            <a:chOff x="35560" y="1563370"/>
            <a:chExt cx="4129405" cy="2403475"/>
          </a:xfrm>
        </p:grpSpPr>
        <p:pic>
          <p:nvPicPr>
            <p:cNvPr id="8" name="图片 1" descr="C:\Users\yiyizhao\Desktop\微信图片_20171128143646.jpg微信图片_20171128143646"/>
            <p:cNvPicPr>
              <a:picLocks noChangeAspect="1"/>
            </p:cNvPicPr>
            <p:nvPr/>
          </p:nvPicPr>
          <p:blipFill>
            <a:blip r:embed="rId2"/>
            <a:srcRect/>
            <a:stretch>
              <a:fillRect/>
            </a:stretch>
          </p:blipFill>
          <p:spPr>
            <a:xfrm>
              <a:off x="35560" y="1563370"/>
              <a:ext cx="4129405" cy="2214245"/>
            </a:xfrm>
            <a:prstGeom prst="rect">
              <a:avLst/>
            </a:prstGeom>
          </p:spPr>
        </p:pic>
        <p:sp>
          <p:nvSpPr>
            <p:cNvPr id="9" name="文本框 2"/>
            <p:cNvSpPr txBox="1"/>
            <p:nvPr/>
          </p:nvSpPr>
          <p:spPr>
            <a:xfrm>
              <a:off x="2411413" y="3220085"/>
              <a:ext cx="1706880" cy="746760"/>
            </a:xfrm>
            <a:prstGeom prst="rect">
              <a:avLst/>
            </a:prstGeom>
            <a:noFill/>
          </p:spPr>
          <p:txBody>
            <a:bodyPr wrap="none" rtlCol="0" anchor="t">
              <a:spAutoFit/>
            </a:bodyPr>
            <a:lstStyle/>
            <a:p>
              <a:pPr algn="ctr">
                <a:lnSpc>
                  <a:spcPct val="150000"/>
                </a:lnSpc>
              </a:pPr>
              <a:r>
                <a:rPr lang="en-US" altLang="zh-CN" sz="2400" b="1" dirty="0" smtClean="0">
                  <a:solidFill>
                    <a:schemeClr val="bg1"/>
                  </a:solidFill>
                  <a:latin typeface="微软雅黑" charset="0"/>
                  <a:ea typeface="微软雅黑" charset="0"/>
                  <a:cs typeface="Ebrima" pitchFamily="2" charset="0"/>
                  <a:sym typeface="+mn-ea"/>
                </a:rPr>
                <a:t>“</a:t>
              </a:r>
              <a:r>
                <a:rPr lang="zh-CN" altLang="en-US" sz="2400" b="1" dirty="0" smtClean="0">
                  <a:solidFill>
                    <a:schemeClr val="bg1"/>
                  </a:solidFill>
                  <a:latin typeface="微软雅黑" charset="0"/>
                  <a:ea typeface="微软雅黑" charset="0"/>
                  <a:cs typeface="Ebrima" pitchFamily="2" charset="0"/>
                  <a:sym typeface="+mn-ea"/>
                </a:rPr>
                <a:t>活</a:t>
              </a:r>
              <a:r>
                <a:rPr lang="en-US" altLang="zh-CN" sz="2400" b="1" dirty="0" smtClean="0">
                  <a:solidFill>
                    <a:schemeClr val="bg1"/>
                  </a:solidFill>
                  <a:latin typeface="微软雅黑" charset="0"/>
                  <a:ea typeface="微软雅黑" charset="0"/>
                  <a:cs typeface="Ebrima" pitchFamily="2" charset="0"/>
                  <a:sym typeface="+mn-ea"/>
                </a:rPr>
                <a:t>”</a:t>
              </a:r>
              <a:r>
                <a:rPr lang="zh-CN" altLang="en-US" sz="1200" b="1" dirty="0" smtClean="0">
                  <a:solidFill>
                    <a:schemeClr val="bg1"/>
                  </a:solidFill>
                  <a:latin typeface="微软雅黑" charset="0"/>
                  <a:ea typeface="微软雅黑" charset="0"/>
                  <a:cs typeface="Ebrima" pitchFamily="2" charset="0"/>
                  <a:sym typeface="+mn-ea"/>
                </a:rPr>
                <a:t>在舞台上</a:t>
              </a:r>
            </a:p>
            <a:p>
              <a:pPr algn="ctr" fontAlgn="auto">
                <a:lnSpc>
                  <a:spcPts val="840"/>
                </a:lnSpc>
              </a:pPr>
              <a:endParaRPr lang="zh-CN" altLang="en-US" sz="1200" b="1" dirty="0" smtClean="0">
                <a:solidFill>
                  <a:schemeClr val="bg1"/>
                </a:solidFill>
                <a:latin typeface="微软雅黑" charset="0"/>
                <a:ea typeface="微软雅黑" charset="0"/>
                <a:cs typeface="Ebrima" pitchFamily="2" charset="0"/>
                <a:sym typeface="+mn-ea"/>
              </a:endParaRPr>
            </a:p>
          </p:txBody>
        </p:sp>
      </p:grpSp>
      <p:sp>
        <p:nvSpPr>
          <p:cNvPr id="10" name="Rectangle 9"/>
          <p:cNvSpPr/>
          <p:nvPr/>
        </p:nvSpPr>
        <p:spPr>
          <a:xfrm>
            <a:off x="4419600" y="1744523"/>
            <a:ext cx="4572000" cy="1754326"/>
          </a:xfrm>
          <a:prstGeom prst="rect">
            <a:avLst/>
          </a:prstGeom>
        </p:spPr>
        <p:txBody>
          <a:bodyPr>
            <a:spAutoFit/>
          </a:bodyPr>
          <a:lstStyle/>
          <a:p>
            <a:pPr algn="ctr">
              <a:lnSpc>
                <a:spcPct val="150000"/>
              </a:lnSpc>
            </a:pPr>
            <a:r>
              <a:rPr lang="zh-TW" altLang="en-US" dirty="0" smtClean="0">
                <a:effectLst>
                  <a:outerShdw blurRad="38100" dist="25400" dir="5400000" algn="ctr" rotWithShape="0">
                    <a:srgbClr val="6E747A">
                      <a:alpha val="43000"/>
                    </a:srgbClr>
                  </a:outerShdw>
                </a:effectLst>
                <a:latin typeface="DFKai-SB" panose="03000509000000000000" pitchFamily="65" charset="-120"/>
                <a:ea typeface="DFKai-SB" panose="03000509000000000000" pitchFamily="65" charset="-120"/>
                <a:cs typeface="微软雅黑" charset="0"/>
                <a:sym typeface="+mn-ea"/>
              </a:rPr>
              <a:t>「 </a:t>
            </a:r>
            <a:r>
              <a:rPr lang="zh-TW" altLang="en-US" dirty="0" smtClean="0">
                <a:effectLst>
                  <a:outerShdw blurRad="38100" dist="25400" dir="5400000" algn="ctr" rotWithShape="0">
                    <a:srgbClr val="6E747A">
                      <a:alpha val="43000"/>
                    </a:srgbClr>
                  </a:outerShdw>
                </a:effectLst>
                <a:latin typeface="DFKai-SB" panose="03000509000000000000" pitchFamily="65" charset="-120"/>
                <a:ea typeface="DFKai-SB" panose="03000509000000000000" pitchFamily="65" charset="-120"/>
                <a:cs typeface="Ebrima" pitchFamily="2" charset="0"/>
                <a:sym typeface="+mn-ea"/>
              </a:rPr>
              <a:t>演員要創造出活生生的人， 就要</a:t>
            </a:r>
            <a:r>
              <a:rPr lang="zh-TW" altLang="en-US" b="1" dirty="0" smtClean="0">
                <a:effectLst>
                  <a:outerShdw blurRad="38100" dist="25400" dir="5400000" algn="ctr" rotWithShape="0">
                    <a:srgbClr val="6E747A">
                      <a:alpha val="43000"/>
                    </a:srgbClr>
                  </a:outerShdw>
                </a:effectLst>
                <a:latin typeface="DFKai-SB" panose="03000509000000000000" pitchFamily="65" charset="-120"/>
                <a:ea typeface="DFKai-SB" panose="03000509000000000000" pitchFamily="65" charset="-120"/>
                <a:cs typeface="Ebrima" pitchFamily="2" charset="0"/>
                <a:sym typeface="+mn-ea"/>
              </a:rPr>
              <a:t>真實、準確</a:t>
            </a:r>
            <a:r>
              <a:rPr lang="zh-TW" altLang="en-US" dirty="0" smtClean="0">
                <a:effectLst>
                  <a:outerShdw blurRad="38100" dist="25400" dir="5400000" algn="ctr" rotWithShape="0">
                    <a:srgbClr val="6E747A">
                      <a:alpha val="43000"/>
                    </a:srgbClr>
                  </a:outerShdw>
                </a:effectLst>
                <a:latin typeface="DFKai-SB" panose="03000509000000000000" pitchFamily="65" charset="-120"/>
                <a:ea typeface="DFKai-SB" panose="03000509000000000000" pitchFamily="65" charset="-120"/>
                <a:cs typeface="Ebrima" pitchFamily="2" charset="0"/>
                <a:sym typeface="+mn-ea"/>
              </a:rPr>
              <a:t>地掌握舞台行動，</a:t>
            </a:r>
          </a:p>
          <a:p>
            <a:pPr algn="ctr">
              <a:lnSpc>
                <a:spcPct val="150000"/>
              </a:lnSpc>
            </a:pPr>
            <a:r>
              <a:rPr lang="zh-TW" altLang="en-US" dirty="0" smtClean="0">
                <a:effectLst>
                  <a:outerShdw blurRad="38100" dist="25400" dir="5400000" algn="ctr" rotWithShape="0">
                    <a:srgbClr val="6E747A">
                      <a:alpha val="43000"/>
                    </a:srgbClr>
                  </a:outerShdw>
                </a:effectLst>
                <a:latin typeface="DFKai-SB" panose="03000509000000000000" pitchFamily="65" charset="-120"/>
                <a:ea typeface="DFKai-SB" panose="03000509000000000000" pitchFamily="65" charset="-120"/>
                <a:cs typeface="Ebrima" pitchFamily="2" charset="0"/>
                <a:sym typeface="+mn-ea"/>
              </a:rPr>
              <a:t>同時，必須遵循現實</a:t>
            </a:r>
            <a:r>
              <a:rPr lang="zh-TW" altLang="en-US" b="1" dirty="0" smtClean="0">
                <a:effectLst>
                  <a:outerShdw blurRad="38100" dist="25400" dir="5400000" algn="ctr" rotWithShape="0">
                    <a:srgbClr val="6E747A">
                      <a:alpha val="43000"/>
                    </a:srgbClr>
                  </a:outerShdw>
                </a:effectLst>
                <a:latin typeface="DFKai-SB" panose="03000509000000000000" pitchFamily="65" charset="-120"/>
                <a:ea typeface="DFKai-SB" panose="03000509000000000000" pitchFamily="65" charset="-120"/>
                <a:cs typeface="Ebrima" pitchFamily="2" charset="0"/>
                <a:sym typeface="+mn-ea"/>
              </a:rPr>
              <a:t>生活中人的行動的客觀規律。</a:t>
            </a:r>
            <a:r>
              <a:rPr lang="zh-TW" altLang="en-US" dirty="0" smtClean="0">
                <a:effectLst>
                  <a:outerShdw blurRad="38100" dist="25400" dir="5400000" algn="ctr" rotWithShape="0">
                    <a:srgbClr val="6E747A">
                      <a:alpha val="43000"/>
                    </a:srgbClr>
                  </a:outerShdw>
                </a:effectLst>
                <a:latin typeface="DFKai-SB" panose="03000509000000000000" pitchFamily="65" charset="-120"/>
                <a:ea typeface="DFKai-SB" panose="03000509000000000000" pitchFamily="65" charset="-120"/>
                <a:cs typeface="微软雅黑" charset="0"/>
                <a:sym typeface="+mn-ea"/>
              </a:rPr>
              <a:t>」</a:t>
            </a:r>
            <a:endParaRPr lang="zh-TW" altLang="en-US" b="1" dirty="0" smtClean="0">
              <a:effectLst>
                <a:outerShdw blurRad="38100" dist="25400" dir="5400000" algn="ctr" rotWithShape="0">
                  <a:srgbClr val="6E747A">
                    <a:alpha val="43000"/>
                  </a:srgbClr>
                </a:outerShdw>
              </a:effectLst>
              <a:latin typeface="DFKai-SB" panose="03000509000000000000" pitchFamily="65" charset="-120"/>
              <a:ea typeface="DFKai-SB" panose="03000509000000000000" pitchFamily="65" charset="-120"/>
              <a:cs typeface="微软雅黑" charset="0"/>
              <a:sym typeface="+mn-ea"/>
            </a:endParaRPr>
          </a:p>
        </p:txBody>
      </p:sp>
      <p:graphicFrame>
        <p:nvGraphicFramePr>
          <p:cNvPr id="11" name="Table 10"/>
          <p:cNvGraphicFramePr>
            <a:graphicFrameLocks noGrp="1"/>
          </p:cNvGraphicFramePr>
          <p:nvPr>
            <p:extLst>
              <p:ext uri="{D42A27DB-BD31-4B8C-83A1-F6EECF244321}">
                <p14:modId xmlns:p14="http://schemas.microsoft.com/office/powerpoint/2010/main" val="2055642147"/>
              </p:ext>
            </p:extLst>
          </p:nvPr>
        </p:nvGraphicFramePr>
        <p:xfrm>
          <a:off x="391682" y="3874944"/>
          <a:ext cx="8371318" cy="2678256"/>
        </p:xfrm>
        <a:graphic>
          <a:graphicData uri="http://schemas.openxmlformats.org/drawingml/2006/table">
            <a:tbl>
              <a:tblPr firstRow="1" bandRow="1">
                <a:tableStyleId>{9D7B26C5-4107-4FEC-AEDC-1716B250A1EF}</a:tableStyleId>
              </a:tblPr>
              <a:tblGrid>
                <a:gridCol w="4185659"/>
                <a:gridCol w="4185659"/>
              </a:tblGrid>
              <a:tr h="446376">
                <a:tc>
                  <a:txBody>
                    <a:bodyPr/>
                    <a:lstStyle/>
                    <a:p>
                      <a:r>
                        <a:rPr lang="en-US" altLang="zh-CN" sz="2000" dirty="0" err="1" smtClean="0">
                          <a:latin typeface="DFKai-SB" panose="03000509000000000000" pitchFamily="65" charset="-120"/>
                          <a:ea typeface="DFKai-SB" panose="03000509000000000000" pitchFamily="65" charset="-120"/>
                        </a:rPr>
                        <a:t>構成舞</a:t>
                      </a:r>
                      <a:r>
                        <a:rPr lang="zh-CN" altLang="en-US" sz="2000" dirty="0" smtClean="0">
                          <a:latin typeface="DFKai-SB" panose="03000509000000000000" pitchFamily="65" charset="-120"/>
                          <a:ea typeface="DFKai-SB" panose="03000509000000000000" pitchFamily="65" charset="-120"/>
                        </a:rPr>
                        <a:t>台</a:t>
                      </a:r>
                      <a:r>
                        <a:rPr lang="en-US" altLang="zh-CN" sz="2000" dirty="0" err="1" smtClean="0">
                          <a:latin typeface="DFKai-SB" panose="03000509000000000000" pitchFamily="65" charset="-120"/>
                          <a:ea typeface="DFKai-SB" panose="03000509000000000000" pitchFamily="65" charset="-120"/>
                        </a:rPr>
                        <a:t>動作</a:t>
                      </a:r>
                      <a:r>
                        <a:rPr lang="zh-CN" altLang="en-US" sz="2000" dirty="0" smtClean="0">
                          <a:latin typeface="DFKai-SB" panose="03000509000000000000" pitchFamily="65" charset="-120"/>
                          <a:ea typeface="DFKai-SB" panose="03000509000000000000" pitchFamily="65" charset="-120"/>
                        </a:rPr>
                        <a:t>之</a:t>
                      </a:r>
                      <a:r>
                        <a:rPr lang="en-US" altLang="zh-CN" sz="2000" dirty="0" err="1" smtClean="0">
                          <a:latin typeface="DFKai-SB" panose="03000509000000000000" pitchFamily="65" charset="-120"/>
                          <a:ea typeface="DFKai-SB" panose="03000509000000000000" pitchFamily="65" charset="-120"/>
                        </a:rPr>
                        <a:t>三要素</a:t>
                      </a:r>
                      <a:endParaRPr lang="en-US" sz="2000" dirty="0">
                        <a:latin typeface="DFKai-SB" panose="03000509000000000000" pitchFamily="65" charset="-120"/>
                        <a:ea typeface="DFKai-SB" panose="03000509000000000000" pitchFamily="65" charset="-12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2000" dirty="0" smtClean="0">
                          <a:latin typeface="DFKai-SB" panose="03000509000000000000" pitchFamily="65" charset="-120"/>
                          <a:ea typeface="DFKai-SB" panose="03000509000000000000" pitchFamily="65" charset="-120"/>
                          <a:sym typeface="+mn-ea"/>
                        </a:rPr>
                        <a:t>規定情境五要素：</a:t>
                      </a:r>
                      <a:endParaRPr lang="en-US" sz="2000" dirty="0">
                        <a:latin typeface="DFKai-SB" panose="03000509000000000000" pitchFamily="65" charset="-120"/>
                        <a:ea typeface="DFKai-SB" panose="03000509000000000000" pitchFamily="65" charset="-120"/>
                      </a:endParaRPr>
                    </a:p>
                  </a:txBody>
                  <a:tcPr/>
                </a:tc>
              </a:tr>
              <a:tr h="446376">
                <a:tc>
                  <a:txBody>
                    <a:bodyPr/>
                    <a:lstStyle/>
                    <a:p>
                      <a:r>
                        <a:rPr lang="en-US" altLang="zh-CN" sz="2000" dirty="0" err="1" smtClean="0">
                          <a:latin typeface="DFKai-SB" panose="03000509000000000000" pitchFamily="65" charset="-120"/>
                          <a:ea typeface="DFKai-SB" panose="03000509000000000000" pitchFamily="65" charset="-120"/>
                        </a:rPr>
                        <a:t>做什麼</a:t>
                      </a:r>
                      <a:r>
                        <a:rPr lang="en-US" altLang="zh-CN" sz="2000" dirty="0" smtClean="0">
                          <a:latin typeface="DFKai-SB" panose="03000509000000000000" pitchFamily="65" charset="-120"/>
                          <a:ea typeface="DFKai-SB" panose="03000509000000000000" pitchFamily="65" charset="-120"/>
                        </a:rPr>
                        <a:t>——</a:t>
                      </a:r>
                      <a:r>
                        <a:rPr lang="en-US" altLang="zh-CN" sz="2000" dirty="0" err="1" smtClean="0">
                          <a:latin typeface="DFKai-SB" panose="03000509000000000000" pitchFamily="65" charset="-120"/>
                          <a:ea typeface="DFKai-SB" panose="03000509000000000000" pitchFamily="65" charset="-120"/>
                        </a:rPr>
                        <a:t>任務</a:t>
                      </a:r>
                      <a:endParaRPr lang="en-US" sz="2000" dirty="0">
                        <a:latin typeface="DFKai-SB" panose="03000509000000000000" pitchFamily="65" charset="-120"/>
                        <a:ea typeface="DFKai-SB" panose="03000509000000000000" pitchFamily="65" charset="-12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2000" dirty="0" smtClean="0">
                          <a:latin typeface="DFKai-SB" panose="03000509000000000000" pitchFamily="65" charset="-120"/>
                          <a:ea typeface="DFKai-SB" panose="03000509000000000000" pitchFamily="65" charset="-120"/>
                          <a:sym typeface="+mn-ea"/>
                        </a:rPr>
                        <a:t>時間</a:t>
                      </a:r>
                      <a:endParaRPr lang="en-US" sz="2000" dirty="0">
                        <a:latin typeface="DFKai-SB" panose="03000509000000000000" pitchFamily="65" charset="-120"/>
                        <a:ea typeface="DFKai-SB" panose="03000509000000000000" pitchFamily="65" charset="-120"/>
                      </a:endParaRPr>
                    </a:p>
                  </a:txBody>
                  <a:tcPr/>
                </a:tc>
              </a:tr>
              <a:tr h="446376">
                <a:tc>
                  <a:txBody>
                    <a:bodyPr/>
                    <a:lstStyle/>
                    <a:p>
                      <a:r>
                        <a:rPr lang="en-US" altLang="zh-CN" sz="2000" dirty="0" err="1" smtClean="0">
                          <a:latin typeface="DFKai-SB" panose="03000509000000000000" pitchFamily="65" charset="-120"/>
                          <a:ea typeface="DFKai-SB" panose="03000509000000000000" pitchFamily="65" charset="-120"/>
                        </a:rPr>
                        <a:t>為什麼</a:t>
                      </a:r>
                      <a:r>
                        <a:rPr lang="en-US" altLang="zh-CN" sz="2000" dirty="0" smtClean="0">
                          <a:latin typeface="DFKai-SB" panose="03000509000000000000" pitchFamily="65" charset="-120"/>
                          <a:ea typeface="DFKai-SB" panose="03000509000000000000" pitchFamily="65" charset="-120"/>
                        </a:rPr>
                        <a:t>——</a:t>
                      </a:r>
                      <a:r>
                        <a:rPr lang="en-US" altLang="zh-CN" sz="2000" dirty="0" err="1" smtClean="0">
                          <a:latin typeface="DFKai-SB" panose="03000509000000000000" pitchFamily="65" charset="-120"/>
                          <a:ea typeface="DFKai-SB" panose="03000509000000000000" pitchFamily="65" charset="-120"/>
                        </a:rPr>
                        <a:t>目的</a:t>
                      </a:r>
                      <a:endParaRPr lang="en-US" sz="2000" dirty="0">
                        <a:latin typeface="DFKai-SB" panose="03000509000000000000" pitchFamily="65" charset="-120"/>
                        <a:ea typeface="DFKai-SB" panose="03000509000000000000" pitchFamily="65" charset="-120"/>
                      </a:endParaRPr>
                    </a:p>
                  </a:txBody>
                  <a:tcPr/>
                </a:tc>
                <a:tc>
                  <a:txBody>
                    <a:bodyPr/>
                    <a:lstStyle/>
                    <a:p>
                      <a:r>
                        <a:rPr lang="zh-CN" altLang="en-US" sz="2000" dirty="0" smtClean="0">
                          <a:latin typeface="DFKai-SB" panose="03000509000000000000" pitchFamily="65" charset="-120"/>
                          <a:ea typeface="DFKai-SB" panose="03000509000000000000" pitchFamily="65" charset="-120"/>
                          <a:sym typeface="+mn-ea"/>
                        </a:rPr>
                        <a:t>地點</a:t>
                      </a:r>
                      <a:endParaRPr lang="en-US" sz="2000" dirty="0">
                        <a:latin typeface="DFKai-SB" panose="03000509000000000000" pitchFamily="65" charset="-120"/>
                        <a:ea typeface="DFKai-SB" panose="03000509000000000000" pitchFamily="65" charset="-120"/>
                      </a:endParaRPr>
                    </a:p>
                  </a:txBody>
                  <a:tcPr/>
                </a:tc>
              </a:tr>
              <a:tr h="446376">
                <a:tc>
                  <a:txBody>
                    <a:bodyPr/>
                    <a:lstStyle/>
                    <a:p>
                      <a:r>
                        <a:rPr lang="en-US" altLang="zh-CN" sz="2000" dirty="0" err="1" smtClean="0">
                          <a:latin typeface="DFKai-SB" panose="03000509000000000000" pitchFamily="65" charset="-120"/>
                          <a:ea typeface="DFKai-SB" panose="03000509000000000000" pitchFamily="65" charset="-120"/>
                        </a:rPr>
                        <a:t>怎麼做</a:t>
                      </a:r>
                      <a:r>
                        <a:rPr lang="en-US" altLang="zh-CN" sz="2000" dirty="0" smtClean="0">
                          <a:latin typeface="DFKai-SB" panose="03000509000000000000" pitchFamily="65" charset="-120"/>
                          <a:ea typeface="DFKai-SB" panose="03000509000000000000" pitchFamily="65" charset="-120"/>
                        </a:rPr>
                        <a:t>——</a:t>
                      </a:r>
                      <a:r>
                        <a:rPr lang="en-US" altLang="zh-CN" sz="2000" dirty="0" err="1" smtClean="0">
                          <a:latin typeface="DFKai-SB" panose="03000509000000000000" pitchFamily="65" charset="-120"/>
                          <a:ea typeface="DFKai-SB" panose="03000509000000000000" pitchFamily="65" charset="-120"/>
                        </a:rPr>
                        <a:t>適應</a:t>
                      </a:r>
                      <a:r>
                        <a:rPr lang="zh-CN" altLang="en-US" sz="2000" dirty="0" smtClean="0">
                          <a:latin typeface="DFKai-SB" panose="03000509000000000000" pitchFamily="65" charset="-120"/>
                          <a:ea typeface="DFKai-SB" panose="03000509000000000000" pitchFamily="65" charset="-120"/>
                          <a:sym typeface="+mn-ea"/>
                        </a:rPr>
                        <a:t> </a:t>
                      </a:r>
                      <a:endParaRPr lang="en-US" sz="2000" dirty="0">
                        <a:latin typeface="DFKai-SB" panose="03000509000000000000" pitchFamily="65" charset="-120"/>
                        <a:ea typeface="DFKai-SB" panose="03000509000000000000" pitchFamily="65" charset="-12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2000" dirty="0" smtClean="0">
                          <a:latin typeface="DFKai-SB" panose="03000509000000000000" pitchFamily="65" charset="-120"/>
                          <a:ea typeface="DFKai-SB" panose="03000509000000000000" pitchFamily="65" charset="-120"/>
                          <a:sym typeface="+mn-ea"/>
                        </a:rPr>
                        <a:t>人物</a:t>
                      </a:r>
                      <a:endParaRPr lang="en-US" sz="2000" dirty="0">
                        <a:latin typeface="DFKai-SB" panose="03000509000000000000" pitchFamily="65" charset="-120"/>
                        <a:ea typeface="DFKai-SB" panose="03000509000000000000" pitchFamily="65" charset="-120"/>
                      </a:endParaRPr>
                    </a:p>
                  </a:txBody>
                  <a:tcPr/>
                </a:tc>
              </a:tr>
              <a:tr h="446376">
                <a:tc>
                  <a:txBody>
                    <a:bodyPr/>
                    <a:lstStyle/>
                    <a:p>
                      <a:endParaRPr lang="en-US" sz="2000" dirty="0">
                        <a:latin typeface="DFKai-SB" panose="03000509000000000000" pitchFamily="65" charset="-120"/>
                        <a:ea typeface="DFKai-SB" panose="03000509000000000000" pitchFamily="65" charset="-12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2000" dirty="0" smtClean="0">
                          <a:latin typeface="DFKai-SB" panose="03000509000000000000" pitchFamily="65" charset="-120"/>
                          <a:ea typeface="DFKai-SB" panose="03000509000000000000" pitchFamily="65" charset="-120"/>
                          <a:sym typeface="+mn-ea"/>
                        </a:rPr>
                        <a:t>發生的事件</a:t>
                      </a:r>
                      <a:endParaRPr lang="en-US" sz="2000" dirty="0">
                        <a:latin typeface="DFKai-SB" panose="03000509000000000000" pitchFamily="65" charset="-120"/>
                        <a:ea typeface="DFKai-SB" panose="03000509000000000000" pitchFamily="65" charset="-120"/>
                      </a:endParaRPr>
                    </a:p>
                  </a:txBody>
                  <a:tcPr/>
                </a:tc>
              </a:tr>
              <a:tr h="446376">
                <a:tc>
                  <a:txBody>
                    <a:bodyPr/>
                    <a:lstStyle/>
                    <a:p>
                      <a:endParaRPr lang="en-US" sz="2000">
                        <a:latin typeface="DFKai-SB" panose="03000509000000000000" pitchFamily="65" charset="-120"/>
                        <a:ea typeface="DFKai-SB" panose="03000509000000000000" pitchFamily="65" charset="-12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2000" dirty="0" smtClean="0">
                          <a:latin typeface="DFKai-SB" panose="03000509000000000000" pitchFamily="65" charset="-120"/>
                          <a:ea typeface="DFKai-SB" panose="03000509000000000000" pitchFamily="65" charset="-120"/>
                          <a:sym typeface="+mn-ea"/>
                        </a:rPr>
                        <a:t>發生的原因</a:t>
                      </a:r>
                      <a:endParaRPr lang="en-US" sz="2000" dirty="0">
                        <a:latin typeface="DFKai-SB" panose="03000509000000000000" pitchFamily="65" charset="-120"/>
                        <a:ea typeface="DFKai-SB" panose="03000509000000000000" pitchFamily="65" charset="-120"/>
                      </a:endParaRPr>
                    </a:p>
                  </a:txBody>
                  <a:tcPr/>
                </a:tc>
              </a:tr>
            </a:tbl>
          </a:graphicData>
        </a:graphic>
      </p:graphicFrame>
      <p:sp>
        <p:nvSpPr>
          <p:cNvPr id="12" name="Slide Number Placeholder 11"/>
          <p:cNvSpPr>
            <a:spLocks noGrp="1"/>
          </p:cNvSpPr>
          <p:nvPr>
            <p:ph type="sldNum" sz="quarter" idx="12"/>
          </p:nvPr>
        </p:nvSpPr>
        <p:spPr/>
        <p:txBody>
          <a:bodyPr/>
          <a:lstStyle/>
          <a:p>
            <a:pPr>
              <a:defRPr/>
            </a:pPr>
            <a:fld id="{AF37850B-8163-4A23-9DA0-891FF8300DB4}" type="slidenum">
              <a:rPr lang="zh-HK" altLang="en-US" smtClean="0"/>
              <a:pPr>
                <a:defRPr/>
              </a:pPr>
              <a:t>157</a:t>
            </a:fld>
            <a:endParaRPr lang="zh-HK" altLang="en-US"/>
          </a:p>
        </p:txBody>
      </p:sp>
    </p:spTree>
    <p:extLst>
      <p:ext uri="{BB962C8B-B14F-4D97-AF65-F5344CB8AC3E}">
        <p14:creationId xmlns:p14="http://schemas.microsoft.com/office/powerpoint/2010/main" val="2641778226"/>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4"/>
          <p:cNvGrpSpPr/>
          <p:nvPr/>
        </p:nvGrpSpPr>
        <p:grpSpPr>
          <a:xfrm>
            <a:off x="250825" y="132188"/>
            <a:ext cx="2862580" cy="699770"/>
            <a:chOff x="250825" y="186485"/>
            <a:chExt cx="2862580" cy="699770"/>
          </a:xfrm>
        </p:grpSpPr>
        <p:sp>
          <p:nvSpPr>
            <p:cNvPr id="3" name="矩形 15"/>
            <p:cNvSpPr/>
            <p:nvPr/>
          </p:nvSpPr>
          <p:spPr>
            <a:xfrm>
              <a:off x="250825" y="186485"/>
              <a:ext cx="1569660" cy="461665"/>
            </a:xfrm>
            <a:prstGeom prst="rect">
              <a:avLst/>
            </a:prstGeom>
          </p:spPr>
          <p:txBody>
            <a:bodyPr wrap="none">
              <a:spAutoFit/>
            </a:bodyPr>
            <a:lstStyle/>
            <a:p>
              <a:r>
                <a:rPr lang="zh-CN" altLang="en-US" sz="2400" b="1" dirty="0" smtClean="0">
                  <a:solidFill>
                    <a:schemeClr val="tx1">
                      <a:lumMod val="75000"/>
                      <a:lumOff val="25000"/>
                    </a:schemeClr>
                  </a:solidFill>
                  <a:latin typeface="DFKai-SB" panose="03000509000000000000" pitchFamily="65" charset="-120"/>
                  <a:ea typeface="DFKai-SB" panose="03000509000000000000" pitchFamily="65" charset="-120"/>
                  <a:cs typeface="Ebrima" pitchFamily="2" charset="0"/>
                </a:rPr>
                <a:t>表演技巧</a:t>
              </a:r>
              <a:r>
                <a:rPr lang="en-US" altLang="zh-CN" sz="2400" b="1" dirty="0" smtClean="0">
                  <a:solidFill>
                    <a:schemeClr val="tx1">
                      <a:lumMod val="75000"/>
                      <a:lumOff val="25000"/>
                    </a:schemeClr>
                  </a:solidFill>
                  <a:latin typeface="DFKai-SB" panose="03000509000000000000" pitchFamily="65" charset="-120"/>
                  <a:ea typeface="DFKai-SB" panose="03000509000000000000" pitchFamily="65" charset="-120"/>
                  <a:cs typeface="Ebrima" pitchFamily="2" charset="0"/>
                </a:rPr>
                <a:t> </a:t>
              </a:r>
            </a:p>
          </p:txBody>
        </p:sp>
        <p:cxnSp>
          <p:nvCxnSpPr>
            <p:cNvPr id="4" name="直接连接符 16"/>
            <p:cNvCxnSpPr/>
            <p:nvPr/>
          </p:nvCxnSpPr>
          <p:spPr>
            <a:xfrm>
              <a:off x="250825" y="636535"/>
              <a:ext cx="270099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51460" y="610030"/>
              <a:ext cx="2861945" cy="276225"/>
            </a:xfrm>
            <a:prstGeom prst="rect">
              <a:avLst/>
            </a:prstGeom>
            <a:noFill/>
          </p:spPr>
          <p:txBody>
            <a:bodyPr wrap="square" rtlCol="0">
              <a:spAutoFit/>
            </a:bodyPr>
            <a:lstStyle/>
            <a:p>
              <a:endParaRPr lang="en-US" altLang="zh-CN" sz="1200" dirty="0" smtClean="0">
                <a:latin typeface="DFKai-SB" panose="03000509000000000000" pitchFamily="65" charset="-120"/>
                <a:ea typeface="DFKai-SB" panose="03000509000000000000" pitchFamily="65" charset="-120"/>
              </a:endParaRPr>
            </a:p>
          </p:txBody>
        </p:sp>
      </p:grpSp>
      <p:sp>
        <p:nvSpPr>
          <p:cNvPr id="6" name="文本框 18"/>
          <p:cNvSpPr txBox="1"/>
          <p:nvPr/>
        </p:nvSpPr>
        <p:spPr>
          <a:xfrm>
            <a:off x="304800" y="3276600"/>
            <a:ext cx="8534400" cy="2000548"/>
          </a:xfrm>
          <a:prstGeom prst="rect">
            <a:avLst/>
          </a:prstGeom>
          <a:noFill/>
        </p:spPr>
        <p:txBody>
          <a:bodyPr wrap="square" rtlCol="0" anchor="t">
            <a:spAutoFit/>
          </a:bodyPr>
          <a:lstStyle/>
          <a:p>
            <a:r>
              <a:rPr lang="zh-CN" altLang="en-US" sz="2000" dirty="0" smtClean="0">
                <a:latin typeface="DFKai-SB" panose="03000509000000000000" pitchFamily="65" charset="-120"/>
                <a:ea typeface="DFKai-SB" panose="03000509000000000000" pitchFamily="65" charset="-120"/>
                <a:cs typeface="Ebrima" pitchFamily="2" charset="0"/>
              </a:rPr>
              <a:t>關於</a:t>
            </a:r>
            <a:r>
              <a:rPr lang="zh-CN" altLang="en-US" sz="2000" dirty="0" smtClean="0">
                <a:latin typeface="DFKai-SB" panose="03000509000000000000" pitchFamily="65" charset="-120"/>
                <a:ea typeface="DFKai-SB" panose="03000509000000000000" pitchFamily="65" charset="-120"/>
                <a:cs typeface="Ebrima" pitchFamily="2" charset="0"/>
              </a:rPr>
              <a:t>“戲劇的本質”，最古老的回答應推亞裡士多德的“</a:t>
            </a:r>
            <a:r>
              <a:rPr lang="zh-CN" altLang="en-US" sz="2000" b="1" dirty="0" smtClean="0">
                <a:latin typeface="DFKai-SB" panose="03000509000000000000" pitchFamily="65" charset="-120"/>
                <a:ea typeface="DFKai-SB" panose="03000509000000000000" pitchFamily="65" charset="-120"/>
                <a:cs typeface="Ebrima" pitchFamily="2" charset="0"/>
              </a:rPr>
              <a:t>模仿說</a:t>
            </a:r>
            <a:r>
              <a:rPr lang="zh-CN" altLang="en-US" sz="2000" dirty="0" smtClean="0">
                <a:latin typeface="DFKai-SB" panose="03000509000000000000" pitchFamily="65" charset="-120"/>
                <a:ea typeface="DFKai-SB" panose="03000509000000000000" pitchFamily="65" charset="-120"/>
                <a:cs typeface="Ebrima" pitchFamily="2" charset="0"/>
              </a:rPr>
              <a:t>”。</a:t>
            </a:r>
          </a:p>
          <a:p>
            <a:r>
              <a:rPr lang="zh-CN" altLang="en-US" sz="2000" dirty="0" smtClean="0">
                <a:latin typeface="DFKai-SB" panose="03000509000000000000" pitchFamily="65" charset="-120"/>
                <a:ea typeface="DFKai-SB" panose="03000509000000000000" pitchFamily="65" charset="-120"/>
                <a:cs typeface="Ebrima" pitchFamily="2" charset="0"/>
              </a:rPr>
              <a:t>戲劇</a:t>
            </a:r>
            <a:r>
              <a:rPr lang="zh-CN" altLang="en-US" sz="2000" dirty="0" smtClean="0">
                <a:latin typeface="DFKai-SB" panose="03000509000000000000" pitchFamily="65" charset="-120"/>
                <a:ea typeface="DFKai-SB" panose="03000509000000000000" pitchFamily="65" charset="-120"/>
                <a:cs typeface="Ebrima" pitchFamily="2" charset="0"/>
              </a:rPr>
              <a:t>詩所模仿的對象，就是“人的行動”或“行動中的人”。</a:t>
            </a:r>
          </a:p>
          <a:p>
            <a:endParaRPr lang="zh-CN" altLang="en-US" sz="2000" dirty="0" smtClean="0">
              <a:latin typeface="DFKai-SB" panose="03000509000000000000" pitchFamily="65" charset="-120"/>
              <a:ea typeface="DFKai-SB" panose="03000509000000000000" pitchFamily="65" charset="-120"/>
              <a:cs typeface="Ebrima" pitchFamily="2" charset="0"/>
            </a:endParaRPr>
          </a:p>
          <a:p>
            <a:r>
              <a:rPr lang="zh-CN" altLang="en-US" sz="2000" dirty="0" smtClean="0">
                <a:latin typeface="DFKai-SB" panose="03000509000000000000" pitchFamily="65" charset="-120"/>
                <a:ea typeface="DFKai-SB" panose="03000509000000000000" pitchFamily="65" charset="-120"/>
                <a:cs typeface="Ebrima" pitchFamily="2" charset="0"/>
              </a:rPr>
              <a:t>演員</a:t>
            </a:r>
            <a:r>
              <a:rPr lang="zh-CN" altLang="en-US" sz="2000" dirty="0" smtClean="0">
                <a:latin typeface="DFKai-SB" panose="03000509000000000000" pitchFamily="65" charset="-120"/>
                <a:ea typeface="DFKai-SB" panose="03000509000000000000" pitchFamily="65" charset="-120"/>
                <a:cs typeface="Ebrima" pitchFamily="2" charset="0"/>
              </a:rPr>
              <a:t>必須</a:t>
            </a:r>
            <a:r>
              <a:rPr lang="zh-CN" altLang="en-US" sz="2000" dirty="0" smtClean="0">
                <a:latin typeface="DFKai-SB" panose="03000509000000000000" pitchFamily="65" charset="-120"/>
                <a:ea typeface="DFKai-SB" panose="03000509000000000000" pitchFamily="65" charset="-120"/>
                <a:cs typeface="Ebrima" pitchFamily="2" charset="0"/>
              </a:rPr>
              <a:t>具備</a:t>
            </a:r>
            <a:r>
              <a:rPr lang="zh-CN" altLang="en-US" sz="2400" b="1" u="sng" dirty="0" smtClean="0">
                <a:latin typeface="DFKai-SB" panose="03000509000000000000" pitchFamily="65" charset="-120"/>
                <a:ea typeface="DFKai-SB" panose="03000509000000000000" pitchFamily="65" charset="-120"/>
                <a:cs typeface="Ebrima" pitchFamily="2" charset="0"/>
              </a:rPr>
              <a:t>模仿</a:t>
            </a:r>
            <a:r>
              <a:rPr lang="zh-CN" altLang="en-US" sz="2000" b="1" u="sng" dirty="0" smtClean="0">
                <a:latin typeface="DFKai-SB" panose="03000509000000000000" pitchFamily="65" charset="-120"/>
                <a:ea typeface="DFKai-SB" panose="03000509000000000000" pitchFamily="65" charset="-120"/>
                <a:cs typeface="Ebrima" pitchFamily="2" charset="0"/>
              </a:rPr>
              <a:t>能力</a:t>
            </a:r>
            <a:r>
              <a:rPr lang="zh-CN" altLang="en-US" sz="2000" b="1" dirty="0" smtClean="0">
                <a:latin typeface="DFKai-SB" panose="03000509000000000000" pitchFamily="65" charset="-120"/>
                <a:ea typeface="DFKai-SB" panose="03000509000000000000" pitchFamily="65" charset="-120"/>
                <a:cs typeface="Ebrima" pitchFamily="2" charset="0"/>
              </a:rPr>
              <a:t>： </a:t>
            </a:r>
            <a:r>
              <a:rPr lang="zh-CN" altLang="en-US" sz="2000" dirty="0" smtClean="0">
                <a:latin typeface="DFKai-SB" panose="03000509000000000000" pitchFamily="65" charset="-120"/>
                <a:ea typeface="DFKai-SB" panose="03000509000000000000" pitchFamily="65" charset="-120"/>
                <a:cs typeface="Ebrima" pitchFamily="2" charset="0"/>
              </a:rPr>
              <a:t>善於</a:t>
            </a:r>
            <a:r>
              <a:rPr lang="zh-CN" altLang="en-US" sz="2000" b="1" dirty="0" smtClean="0">
                <a:latin typeface="DFKai-SB" panose="03000509000000000000" pitchFamily="65" charset="-120"/>
                <a:ea typeface="DFKai-SB" panose="03000509000000000000" pitchFamily="65" charset="-120"/>
                <a:cs typeface="Ebrima" pitchFamily="2" charset="0"/>
              </a:rPr>
              <a:t>捕捉</a:t>
            </a:r>
            <a:r>
              <a:rPr lang="zh-CN" altLang="en-US" sz="2000" dirty="0" smtClean="0">
                <a:latin typeface="DFKai-SB" panose="03000509000000000000" pitchFamily="65" charset="-120"/>
                <a:ea typeface="DFKai-SB" panose="03000509000000000000" pitchFamily="65" charset="-120"/>
                <a:cs typeface="Ebrima" pitchFamily="2" charset="0"/>
              </a:rPr>
              <a:t>和</a:t>
            </a:r>
            <a:r>
              <a:rPr lang="zh-CN" altLang="en-US" sz="2000" b="1" dirty="0" smtClean="0">
                <a:latin typeface="DFKai-SB" panose="03000509000000000000" pitchFamily="65" charset="-120"/>
                <a:ea typeface="DFKai-SB" panose="03000509000000000000" pitchFamily="65" charset="-120"/>
                <a:cs typeface="Ebrima" pitchFamily="2" charset="0"/>
              </a:rPr>
              <a:t>模擬</a:t>
            </a:r>
            <a:r>
              <a:rPr lang="zh-CN" altLang="en-US" sz="2000" dirty="0" smtClean="0">
                <a:latin typeface="DFKai-SB" panose="03000509000000000000" pitchFamily="65" charset="-120"/>
                <a:ea typeface="DFKai-SB" panose="03000509000000000000" pitchFamily="65" charset="-120"/>
                <a:cs typeface="Ebrima" pitchFamily="2" charset="0"/>
              </a:rPr>
              <a:t>各種人物的外部特徵,以適應扮演不同年齡、職業、性格的人物以及同一人物在不同時期性格上演變的需要。</a:t>
            </a:r>
          </a:p>
        </p:txBody>
      </p:sp>
      <p:sp>
        <p:nvSpPr>
          <p:cNvPr id="7" name="矩形 9"/>
          <p:cNvSpPr/>
          <p:nvPr/>
        </p:nvSpPr>
        <p:spPr>
          <a:xfrm>
            <a:off x="468170" y="5393305"/>
            <a:ext cx="2700995" cy="855095"/>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r>
              <a:rPr lang="en-US" altLang="zh-CN" sz="2800" dirty="0" smtClean="0">
                <a:solidFill>
                  <a:schemeClr val="tx1">
                    <a:lumMod val="75000"/>
                    <a:lumOff val="25000"/>
                  </a:schemeClr>
                </a:solidFill>
                <a:latin typeface="Ebrima" pitchFamily="2" charset="0"/>
                <a:ea typeface="Ebrima" pitchFamily="2" charset="0"/>
                <a:cs typeface="Ebrima" pitchFamily="2" charset="0"/>
              </a:rPr>
              <a:t>01</a:t>
            </a:r>
          </a:p>
          <a:p>
            <a:r>
              <a:rPr lang="zh-CN" sz="1400" b="1" dirty="0">
                <a:solidFill>
                  <a:schemeClr val="tx1">
                    <a:lumMod val="75000"/>
                    <a:lumOff val="25000"/>
                  </a:schemeClr>
                </a:solidFill>
                <a:latin typeface="Ebrima" pitchFamily="2" charset="0"/>
                <a:cs typeface="Ebrima" pitchFamily="2" charset="0"/>
              </a:rPr>
              <a:t>面部、</a:t>
            </a:r>
            <a:r>
              <a:rPr lang="zh-CN" sz="1400" b="1" dirty="0">
                <a:solidFill>
                  <a:schemeClr val="tx1">
                    <a:lumMod val="75000"/>
                    <a:lumOff val="25000"/>
                  </a:schemeClr>
                </a:solidFill>
                <a:latin typeface="Ebrima" pitchFamily="2" charset="0"/>
                <a:cs typeface="Ebrima" pitchFamily="2" charset="0"/>
                <a:sym typeface="+mn-ea"/>
              </a:rPr>
              <a:t>聲音、形態</a:t>
            </a:r>
          </a:p>
        </p:txBody>
      </p:sp>
      <p:sp>
        <p:nvSpPr>
          <p:cNvPr id="8" name="矩形 12"/>
          <p:cNvSpPr/>
          <p:nvPr/>
        </p:nvSpPr>
        <p:spPr>
          <a:xfrm>
            <a:off x="3204357" y="5545705"/>
            <a:ext cx="2700995" cy="85509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r>
              <a:rPr lang="en-US" altLang="zh-CN" sz="2800" dirty="0" smtClean="0">
                <a:solidFill>
                  <a:schemeClr val="tx1">
                    <a:lumMod val="75000"/>
                    <a:lumOff val="25000"/>
                  </a:schemeClr>
                </a:solidFill>
                <a:latin typeface="Ebrima" pitchFamily="2" charset="0"/>
                <a:ea typeface="Ebrima" pitchFamily="2" charset="0"/>
                <a:cs typeface="Ebrima" pitchFamily="2" charset="0"/>
              </a:rPr>
              <a:t>02</a:t>
            </a:r>
          </a:p>
          <a:p>
            <a:r>
              <a:rPr lang="zh-CN" altLang="en-US" sz="1400" b="1" dirty="0">
                <a:solidFill>
                  <a:schemeClr val="tx1">
                    <a:lumMod val="75000"/>
                    <a:lumOff val="25000"/>
                  </a:schemeClr>
                </a:solidFill>
                <a:latin typeface="Ebrima" pitchFamily="2" charset="0"/>
                <a:cs typeface="Ebrima" pitchFamily="2" charset="0"/>
              </a:rPr>
              <a:t>觀察、感受、想像</a:t>
            </a:r>
          </a:p>
        </p:txBody>
      </p:sp>
      <p:sp>
        <p:nvSpPr>
          <p:cNvPr id="9" name="矩形 13"/>
          <p:cNvSpPr/>
          <p:nvPr/>
        </p:nvSpPr>
        <p:spPr>
          <a:xfrm>
            <a:off x="5940485" y="5698105"/>
            <a:ext cx="2700995" cy="85509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r>
              <a:rPr lang="en-US" altLang="zh-CN" sz="2800" dirty="0" smtClean="0">
                <a:solidFill>
                  <a:schemeClr val="tx1">
                    <a:lumMod val="75000"/>
                    <a:lumOff val="25000"/>
                  </a:schemeClr>
                </a:solidFill>
                <a:latin typeface="Ebrima" pitchFamily="2" charset="0"/>
                <a:ea typeface="Ebrima" pitchFamily="2" charset="0"/>
                <a:cs typeface="Ebrima" pitchFamily="2" charset="0"/>
              </a:rPr>
              <a:t>03</a:t>
            </a:r>
          </a:p>
          <a:p>
            <a:r>
              <a:rPr lang="zh-CN" altLang="en-US" sz="1400" b="1" dirty="0">
                <a:solidFill>
                  <a:schemeClr val="tx1">
                    <a:lumMod val="75000"/>
                    <a:lumOff val="25000"/>
                  </a:schemeClr>
                </a:solidFill>
                <a:latin typeface="Ebrima" pitchFamily="2" charset="0"/>
                <a:cs typeface="Ebrima" pitchFamily="2" charset="0"/>
              </a:rPr>
              <a:t>表現力</a:t>
            </a:r>
          </a:p>
        </p:txBody>
      </p:sp>
      <p:grpSp>
        <p:nvGrpSpPr>
          <p:cNvPr id="10" name="Group 9"/>
          <p:cNvGrpSpPr/>
          <p:nvPr/>
        </p:nvGrpSpPr>
        <p:grpSpPr>
          <a:xfrm>
            <a:off x="0" y="987425"/>
            <a:ext cx="9141460" cy="2212975"/>
            <a:chOff x="0" y="987425"/>
            <a:chExt cx="9141460" cy="2212975"/>
          </a:xfrm>
        </p:grpSpPr>
        <p:pic>
          <p:nvPicPr>
            <p:cNvPr id="11" name="图片 2" descr="微信图片_20171128172957"/>
            <p:cNvPicPr>
              <a:picLocks noChangeAspect="1"/>
            </p:cNvPicPr>
            <p:nvPr/>
          </p:nvPicPr>
          <p:blipFill>
            <a:blip r:embed="rId2"/>
            <a:stretch>
              <a:fillRect/>
            </a:stretch>
          </p:blipFill>
          <p:spPr>
            <a:xfrm>
              <a:off x="0" y="987425"/>
              <a:ext cx="3860165" cy="2212975"/>
            </a:xfrm>
            <a:prstGeom prst="rect">
              <a:avLst/>
            </a:prstGeom>
          </p:spPr>
        </p:pic>
        <p:pic>
          <p:nvPicPr>
            <p:cNvPr id="12" name="图片 3" descr="1927c3504ec4f12d739720944542e96"/>
            <p:cNvPicPr>
              <a:picLocks noChangeAspect="1"/>
            </p:cNvPicPr>
            <p:nvPr/>
          </p:nvPicPr>
          <p:blipFill>
            <a:blip r:embed="rId3"/>
            <a:stretch>
              <a:fillRect/>
            </a:stretch>
          </p:blipFill>
          <p:spPr>
            <a:xfrm rot="5400000">
              <a:off x="3866515" y="749935"/>
              <a:ext cx="2192655" cy="2669540"/>
            </a:xfrm>
            <a:prstGeom prst="rect">
              <a:avLst/>
            </a:prstGeom>
          </p:spPr>
        </p:pic>
        <p:pic>
          <p:nvPicPr>
            <p:cNvPr id="13" name="图片 11" descr="2316fe2485d9d3da7743d4dbae145ab"/>
            <p:cNvPicPr>
              <a:picLocks noChangeAspect="1"/>
            </p:cNvPicPr>
            <p:nvPr/>
          </p:nvPicPr>
          <p:blipFill>
            <a:blip r:embed="rId2"/>
            <a:stretch>
              <a:fillRect/>
            </a:stretch>
          </p:blipFill>
          <p:spPr>
            <a:xfrm rot="10800000">
              <a:off x="5292090" y="987425"/>
              <a:ext cx="3849370" cy="2207260"/>
            </a:xfrm>
            <a:prstGeom prst="rect">
              <a:avLst/>
            </a:prstGeom>
          </p:spPr>
        </p:pic>
      </p:grpSp>
      <p:sp>
        <p:nvSpPr>
          <p:cNvPr id="14" name="Slide Number Placeholder 13"/>
          <p:cNvSpPr>
            <a:spLocks noGrp="1"/>
          </p:cNvSpPr>
          <p:nvPr>
            <p:ph type="sldNum" sz="quarter" idx="12"/>
          </p:nvPr>
        </p:nvSpPr>
        <p:spPr/>
        <p:txBody>
          <a:bodyPr/>
          <a:lstStyle/>
          <a:p>
            <a:pPr>
              <a:defRPr/>
            </a:pPr>
            <a:fld id="{AF37850B-8163-4A23-9DA0-891FF8300DB4}" type="slidenum">
              <a:rPr lang="zh-HK" altLang="en-US" smtClean="0"/>
              <a:pPr>
                <a:defRPr/>
              </a:pPr>
              <a:t>158</a:t>
            </a:fld>
            <a:endParaRPr lang="zh-HK" altLang="en-US"/>
          </a:p>
        </p:txBody>
      </p:sp>
    </p:spTree>
    <p:extLst>
      <p:ext uri="{BB962C8B-B14F-4D97-AF65-F5344CB8AC3E}">
        <p14:creationId xmlns:p14="http://schemas.microsoft.com/office/powerpoint/2010/main" val="1972046950"/>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50825" y="132188"/>
            <a:ext cx="3803650" cy="956310"/>
            <a:chOff x="250825" y="186485"/>
            <a:chExt cx="3803650" cy="956310"/>
          </a:xfrm>
        </p:grpSpPr>
        <p:sp>
          <p:nvSpPr>
            <p:cNvPr id="3" name="矩形 2"/>
            <p:cNvSpPr/>
            <p:nvPr/>
          </p:nvSpPr>
          <p:spPr>
            <a:xfrm>
              <a:off x="250825" y="186485"/>
              <a:ext cx="697627" cy="769441"/>
            </a:xfrm>
            <a:prstGeom prst="rect">
              <a:avLst/>
            </a:prstGeom>
          </p:spPr>
          <p:txBody>
            <a:bodyPr wrap="none">
              <a:spAutoFit/>
            </a:bodyPr>
            <a:lstStyle/>
            <a:p>
              <a:r>
                <a:rPr lang="zh-CN" altLang="en-US" sz="2000" dirty="0" smtClean="0">
                  <a:solidFill>
                    <a:schemeClr val="tx1">
                      <a:lumMod val="75000"/>
                      <a:lumOff val="25000"/>
                    </a:schemeClr>
                  </a:solidFill>
                  <a:latin typeface="DFKai-SB" panose="03000509000000000000" pitchFamily="65" charset="-120"/>
                  <a:ea typeface="DFKai-SB" panose="03000509000000000000" pitchFamily="65" charset="-120"/>
                  <a:cs typeface="Ebrima" pitchFamily="2" charset="0"/>
                </a:rPr>
                <a:t>交流</a:t>
              </a:r>
              <a:endParaRPr lang="zh-CN" altLang="en-US" sz="2000" dirty="0" smtClean="0">
                <a:solidFill>
                  <a:schemeClr val="tx1">
                    <a:lumMod val="75000"/>
                    <a:lumOff val="25000"/>
                  </a:schemeClr>
                </a:solidFill>
                <a:latin typeface="DFKai-SB" panose="03000509000000000000" pitchFamily="65" charset="-120"/>
                <a:ea typeface="DFKai-SB" panose="03000509000000000000" pitchFamily="65" charset="-120"/>
                <a:cs typeface="Ebrima" pitchFamily="2" charset="0"/>
              </a:endParaRPr>
            </a:p>
            <a:p>
              <a:r>
                <a:rPr lang="en-US" altLang="zh-CN" sz="2400" b="1" dirty="0" smtClean="0">
                  <a:latin typeface="DFKai-SB" panose="03000509000000000000" pitchFamily="65" charset="-120"/>
                  <a:ea typeface="DFKai-SB" panose="03000509000000000000" pitchFamily="65" charset="-120"/>
                  <a:cs typeface="Ebrima" pitchFamily="2" charset="0"/>
                </a:rPr>
                <a:t> </a:t>
              </a:r>
              <a:endParaRPr lang="zh-CN" altLang="en-US" sz="2400" b="1" dirty="0">
                <a:latin typeface="DFKai-SB" panose="03000509000000000000" pitchFamily="65" charset="-120"/>
                <a:ea typeface="DFKai-SB" panose="03000509000000000000" pitchFamily="65" charset="-120"/>
                <a:cs typeface="Ebrima" pitchFamily="2" charset="0"/>
              </a:endParaRPr>
            </a:p>
          </p:txBody>
        </p:sp>
        <p:cxnSp>
          <p:nvCxnSpPr>
            <p:cNvPr id="4" name="直接连接符 3"/>
            <p:cNvCxnSpPr/>
            <p:nvPr/>
          </p:nvCxnSpPr>
          <p:spPr>
            <a:xfrm>
              <a:off x="250825" y="636535"/>
              <a:ext cx="270099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51460" y="610030"/>
              <a:ext cx="3803015" cy="532765"/>
            </a:xfrm>
            <a:prstGeom prst="rect">
              <a:avLst/>
            </a:prstGeom>
            <a:noFill/>
          </p:spPr>
          <p:txBody>
            <a:bodyPr wrap="square" rtlCol="0">
              <a:spAutoFit/>
            </a:bodyPr>
            <a:lstStyle/>
            <a:p>
              <a:r>
                <a:rPr lang="zh-CN" altLang="en-US" sz="1400" dirty="0" smtClean="0">
                  <a:latin typeface="DFKai-SB" panose="03000509000000000000" pitchFamily="65" charset="-120"/>
                  <a:ea typeface="DFKai-SB" panose="03000509000000000000" pitchFamily="65" charset="-120"/>
                </a:rPr>
                <a:t>原則：</a:t>
              </a:r>
              <a:r>
                <a:rPr lang="en-US" altLang="zh-CN" sz="1400" dirty="0" smtClean="0">
                  <a:latin typeface="DFKai-SB" panose="03000509000000000000" pitchFamily="65" charset="-120"/>
                  <a:ea typeface="DFKai-SB" panose="03000509000000000000" pitchFamily="65" charset="-120"/>
                </a:rPr>
                <a:t>在規定的情境中交流</a:t>
              </a:r>
            </a:p>
            <a:p>
              <a:r>
                <a:rPr lang="zh-CN" altLang="en-US" sz="1400" dirty="0" smtClean="0">
                  <a:latin typeface="DFKai-SB" panose="03000509000000000000" pitchFamily="65" charset="-120"/>
                  <a:ea typeface="DFKai-SB" panose="03000509000000000000" pitchFamily="65" charset="-120"/>
                </a:rPr>
                <a:t>目的：流暢交流促使表演</a:t>
              </a:r>
              <a:r>
                <a:rPr lang="en-US" altLang="zh-CN" sz="1400" dirty="0" smtClean="0">
                  <a:latin typeface="DFKai-SB" panose="03000509000000000000" pitchFamily="65" charset="-120"/>
                  <a:ea typeface="DFKai-SB" panose="03000509000000000000" pitchFamily="65" charset="-120"/>
                </a:rPr>
                <a:t>“</a:t>
              </a:r>
              <a:r>
                <a:rPr lang="zh-CN" altLang="en-US" sz="1400" dirty="0" smtClean="0">
                  <a:latin typeface="DFKai-SB" panose="03000509000000000000" pitchFamily="65" charset="-120"/>
                  <a:ea typeface="DFKai-SB" panose="03000509000000000000" pitchFamily="65" charset="-120"/>
                  <a:sym typeface="+mn-ea"/>
                </a:rPr>
                <a:t>有機</a:t>
              </a:r>
              <a:r>
                <a:rPr lang="en-US" altLang="zh-CN" sz="1400" dirty="0" smtClean="0">
                  <a:latin typeface="DFKai-SB" panose="03000509000000000000" pitchFamily="65" charset="-120"/>
                  <a:ea typeface="DFKai-SB" panose="03000509000000000000" pitchFamily="65" charset="-120"/>
                </a:rPr>
                <a:t>”</a:t>
              </a:r>
            </a:p>
          </p:txBody>
        </p:sp>
      </p:grpSp>
      <p:sp>
        <p:nvSpPr>
          <p:cNvPr id="6" name="文本框 6"/>
          <p:cNvSpPr txBox="1"/>
          <p:nvPr/>
        </p:nvSpPr>
        <p:spPr>
          <a:xfrm>
            <a:off x="4393565" y="1447800"/>
            <a:ext cx="4064635" cy="4524315"/>
          </a:xfrm>
          <a:prstGeom prst="rect">
            <a:avLst/>
          </a:prstGeom>
          <a:noFill/>
        </p:spPr>
        <p:txBody>
          <a:bodyPr wrap="square" rtlCol="0" anchor="t">
            <a:spAutoFit/>
          </a:bodyPr>
          <a:lstStyle/>
          <a:p>
            <a:pPr algn="ctr"/>
            <a:r>
              <a:rPr lang="zh-CN" altLang="en-US" sz="2400" dirty="0" smtClean="0">
                <a:effectLst>
                  <a:outerShdw blurRad="38100" dist="19050" dir="2700000" algn="tl" rotWithShape="0">
                    <a:schemeClr val="dk1">
                      <a:alpha val="40000"/>
                    </a:schemeClr>
                  </a:outerShdw>
                </a:effectLst>
                <a:latin typeface="DFKai-SB" panose="03000509000000000000" pitchFamily="65" charset="-120"/>
                <a:ea typeface="DFKai-SB" panose="03000509000000000000" pitchFamily="65" charset="-120"/>
                <a:cs typeface="Ebrima" pitchFamily="2" charset="0"/>
                <a:sym typeface="+mn-ea"/>
              </a:rPr>
              <a:t>相互交流：</a:t>
            </a:r>
          </a:p>
          <a:p>
            <a:pPr algn="ctr"/>
            <a:endParaRPr lang="zh-CN" altLang="en-US" sz="2400" dirty="0" smtClean="0">
              <a:effectLst>
                <a:outerShdw blurRad="38100" dist="19050" dir="2700000" algn="tl" rotWithShape="0">
                  <a:schemeClr val="dk1">
                    <a:alpha val="40000"/>
                  </a:schemeClr>
                </a:outerShdw>
              </a:effectLst>
              <a:latin typeface="DFKai-SB" panose="03000509000000000000" pitchFamily="65" charset="-120"/>
              <a:ea typeface="DFKai-SB" panose="03000509000000000000" pitchFamily="65" charset="-120"/>
              <a:cs typeface="Ebrima" pitchFamily="2" charset="0"/>
              <a:sym typeface="+mn-ea"/>
            </a:endParaRPr>
          </a:p>
          <a:p>
            <a:pPr algn="l"/>
            <a:r>
              <a:rPr lang="en-US" altLang="zh-CN" sz="2400" dirty="0" err="1" smtClean="0">
                <a:effectLst>
                  <a:outerShdw blurRad="38100" dist="19050" dir="2700000" algn="tl" rotWithShape="0">
                    <a:schemeClr val="dk1">
                      <a:alpha val="40000"/>
                    </a:schemeClr>
                  </a:outerShdw>
                </a:effectLst>
                <a:latin typeface="DFKai-SB" panose="03000509000000000000" pitchFamily="65" charset="-120"/>
                <a:ea typeface="DFKai-SB" panose="03000509000000000000" pitchFamily="65" charset="-120"/>
                <a:cs typeface="Ebrima" pitchFamily="2" charset="0"/>
                <a:sym typeface="+mn-ea"/>
              </a:rPr>
              <a:t>1</a:t>
            </a:r>
            <a:r>
              <a:rPr lang="en-US" altLang="zh-CN" sz="2400" dirty="0" err="1" smtClean="0">
                <a:effectLst>
                  <a:outerShdw blurRad="38100" dist="19050" dir="2700000" algn="tl" rotWithShape="0">
                    <a:schemeClr val="dk1">
                      <a:alpha val="40000"/>
                    </a:schemeClr>
                  </a:outerShdw>
                </a:effectLst>
                <a:latin typeface="DFKai-SB" panose="03000509000000000000" pitchFamily="65" charset="-120"/>
                <a:ea typeface="DFKai-SB" panose="03000509000000000000" pitchFamily="65" charset="-120"/>
                <a:cs typeface="Ebrima" pitchFamily="2" charset="0"/>
                <a:sym typeface="+mn-ea"/>
              </a:rPr>
              <a:t>.與對手的直接交流</a:t>
            </a:r>
            <a:r>
              <a:rPr lang="zh-CN" altLang="en-US" sz="2400" dirty="0" smtClean="0">
                <a:effectLst>
                  <a:outerShdw blurRad="38100" dist="19050" dir="2700000" algn="tl" rotWithShape="0">
                    <a:schemeClr val="dk1">
                      <a:alpha val="40000"/>
                    </a:schemeClr>
                  </a:outerShdw>
                </a:effectLst>
                <a:latin typeface="DFKai-SB" panose="03000509000000000000" pitchFamily="65" charset="-120"/>
                <a:ea typeface="DFKai-SB" panose="03000509000000000000" pitchFamily="65" charset="-120"/>
                <a:cs typeface="Ebrima" pitchFamily="2" charset="0"/>
                <a:sym typeface="+mn-ea"/>
              </a:rPr>
              <a:t>（對話、 無言交流等）</a:t>
            </a:r>
          </a:p>
          <a:p>
            <a:pPr algn="l"/>
            <a:endParaRPr lang="zh-CN" altLang="en-US" sz="2400" dirty="0" smtClean="0">
              <a:effectLst>
                <a:outerShdw blurRad="38100" dist="19050" dir="2700000" algn="tl" rotWithShape="0">
                  <a:schemeClr val="dk1">
                    <a:alpha val="40000"/>
                  </a:schemeClr>
                </a:outerShdw>
              </a:effectLst>
              <a:latin typeface="DFKai-SB" panose="03000509000000000000" pitchFamily="65" charset="-120"/>
              <a:ea typeface="DFKai-SB" panose="03000509000000000000" pitchFamily="65" charset="-120"/>
              <a:cs typeface="Ebrima" pitchFamily="2" charset="0"/>
              <a:sym typeface="+mn-ea"/>
            </a:endParaRPr>
          </a:p>
          <a:p>
            <a:pPr algn="l"/>
            <a:r>
              <a:rPr lang="en-US" altLang="zh-CN" sz="2400" dirty="0" err="1" smtClean="0">
                <a:effectLst>
                  <a:outerShdw blurRad="38100" dist="19050" dir="2700000" algn="tl" rotWithShape="0">
                    <a:schemeClr val="dk1">
                      <a:alpha val="40000"/>
                    </a:schemeClr>
                  </a:outerShdw>
                </a:effectLst>
                <a:latin typeface="DFKai-SB" panose="03000509000000000000" pitchFamily="65" charset="-120"/>
                <a:ea typeface="DFKai-SB" panose="03000509000000000000" pitchFamily="65" charset="-120"/>
                <a:cs typeface="Ebrima" pitchFamily="2" charset="0"/>
                <a:sym typeface="+mn-ea"/>
              </a:rPr>
              <a:t>2</a:t>
            </a:r>
            <a:r>
              <a:rPr lang="en-US" altLang="zh-CN" sz="2400" dirty="0" err="1" smtClean="0">
                <a:effectLst>
                  <a:outerShdw blurRad="38100" dist="19050" dir="2700000" algn="tl" rotWithShape="0">
                    <a:schemeClr val="dk1">
                      <a:alpha val="40000"/>
                    </a:schemeClr>
                  </a:outerShdw>
                </a:effectLst>
                <a:latin typeface="DFKai-SB" panose="03000509000000000000" pitchFamily="65" charset="-120"/>
                <a:ea typeface="DFKai-SB" panose="03000509000000000000" pitchFamily="65" charset="-120"/>
                <a:cs typeface="Ebrima" pitchFamily="2" charset="0"/>
                <a:sym typeface="+mn-ea"/>
              </a:rPr>
              <a:t>.自己和自己交流</a:t>
            </a:r>
            <a:r>
              <a:rPr lang="zh-CN" altLang="en-US" sz="2400" dirty="0" smtClean="0">
                <a:effectLst>
                  <a:outerShdw blurRad="38100" dist="19050" dir="2700000" algn="tl" rotWithShape="0">
                    <a:schemeClr val="dk1">
                      <a:alpha val="40000"/>
                    </a:schemeClr>
                  </a:outerShdw>
                </a:effectLst>
                <a:latin typeface="DFKai-SB" panose="03000509000000000000" pitchFamily="65" charset="-120"/>
                <a:ea typeface="DFKai-SB" panose="03000509000000000000" pitchFamily="65" charset="-120"/>
                <a:cs typeface="Ebrima" pitchFamily="2" charset="0"/>
                <a:sym typeface="+mn-ea"/>
              </a:rPr>
              <a:t>（獨白）</a:t>
            </a:r>
          </a:p>
          <a:p>
            <a:pPr algn="l"/>
            <a:endParaRPr lang="zh-CN" altLang="en-US" sz="2400" dirty="0" smtClean="0">
              <a:effectLst>
                <a:outerShdw blurRad="38100" dist="19050" dir="2700000" algn="tl" rotWithShape="0">
                  <a:schemeClr val="dk1">
                    <a:alpha val="40000"/>
                  </a:schemeClr>
                </a:outerShdw>
              </a:effectLst>
              <a:latin typeface="DFKai-SB" panose="03000509000000000000" pitchFamily="65" charset="-120"/>
              <a:ea typeface="DFKai-SB" panose="03000509000000000000" pitchFamily="65" charset="-120"/>
              <a:cs typeface="Ebrima" pitchFamily="2" charset="0"/>
              <a:sym typeface="+mn-ea"/>
            </a:endParaRPr>
          </a:p>
          <a:p>
            <a:pPr algn="l"/>
            <a:r>
              <a:rPr lang="en-US" altLang="zh-CN" sz="2400" dirty="0" smtClean="0">
                <a:effectLst>
                  <a:outerShdw blurRad="38100" dist="19050" dir="2700000" algn="tl" rotWithShape="0">
                    <a:schemeClr val="dk1">
                      <a:alpha val="40000"/>
                    </a:schemeClr>
                  </a:outerShdw>
                </a:effectLst>
                <a:latin typeface="DFKai-SB" panose="03000509000000000000" pitchFamily="65" charset="-120"/>
                <a:ea typeface="DFKai-SB" panose="03000509000000000000" pitchFamily="65" charset="-120"/>
                <a:cs typeface="Ebrima" pitchFamily="2" charset="0"/>
                <a:sym typeface="+mn-ea"/>
              </a:rPr>
              <a:t>3.</a:t>
            </a:r>
            <a:r>
              <a:rPr lang="zh-CN" altLang="en-US" sz="2400" dirty="0" smtClean="0">
                <a:effectLst>
                  <a:outerShdw blurRad="38100" dist="19050" dir="2700000" algn="tl" rotWithShape="0">
                    <a:schemeClr val="dk1">
                      <a:alpha val="40000"/>
                    </a:schemeClr>
                  </a:outerShdw>
                </a:effectLst>
                <a:latin typeface="DFKai-SB" panose="03000509000000000000" pitchFamily="65" charset="-120"/>
                <a:ea typeface="DFKai-SB" panose="03000509000000000000" pitchFamily="65" charset="-120"/>
                <a:cs typeface="Ebrima" pitchFamily="2" charset="0"/>
                <a:sym typeface="+mn-ea"/>
              </a:rPr>
              <a:t>與不在場的</a:t>
            </a:r>
            <a:r>
              <a:rPr lang="en-US" altLang="zh-CN" sz="2400" dirty="0" smtClean="0">
                <a:effectLst>
                  <a:outerShdw blurRad="38100" dist="19050" dir="2700000" algn="tl" rotWithShape="0">
                    <a:schemeClr val="dk1">
                      <a:alpha val="40000"/>
                    </a:schemeClr>
                  </a:outerShdw>
                </a:effectLst>
                <a:latin typeface="DFKai-SB" panose="03000509000000000000" pitchFamily="65" charset="-120"/>
                <a:ea typeface="DFKai-SB" panose="03000509000000000000" pitchFamily="65" charset="-120"/>
                <a:cs typeface="Ebrima" pitchFamily="2" charset="0"/>
                <a:sym typeface="+mn-ea"/>
              </a:rPr>
              <a:t>對象</a:t>
            </a:r>
            <a:r>
              <a:rPr lang="zh-CN" altLang="en-US" sz="2400" dirty="0" smtClean="0">
                <a:effectLst>
                  <a:outerShdw blurRad="38100" dist="19050" dir="2700000" algn="tl" rotWithShape="0">
                    <a:schemeClr val="dk1">
                      <a:alpha val="40000"/>
                    </a:schemeClr>
                  </a:outerShdw>
                </a:effectLst>
                <a:latin typeface="DFKai-SB" panose="03000509000000000000" pitchFamily="65" charset="-120"/>
                <a:ea typeface="DFKai-SB" panose="03000509000000000000" pitchFamily="65" charset="-120"/>
                <a:cs typeface="Ebrima" pitchFamily="2" charset="0"/>
                <a:sym typeface="+mn-ea"/>
              </a:rPr>
              <a:t>的</a:t>
            </a:r>
            <a:r>
              <a:rPr lang="en-US" altLang="zh-CN" sz="2400" dirty="0" smtClean="0">
                <a:effectLst>
                  <a:outerShdw blurRad="38100" dist="19050" dir="2700000" algn="tl" rotWithShape="0">
                    <a:schemeClr val="dk1">
                      <a:alpha val="40000"/>
                    </a:schemeClr>
                  </a:outerShdw>
                </a:effectLst>
                <a:latin typeface="DFKai-SB" panose="03000509000000000000" pitchFamily="65" charset="-120"/>
                <a:ea typeface="DFKai-SB" panose="03000509000000000000" pitchFamily="65" charset="-120"/>
                <a:cs typeface="Ebrima" pitchFamily="2" charset="0"/>
                <a:sym typeface="+mn-ea"/>
              </a:rPr>
              <a:t>交流</a:t>
            </a:r>
            <a:r>
              <a:rPr lang="zh-CN" altLang="en-US" sz="2400" dirty="0" smtClean="0">
                <a:effectLst>
                  <a:outerShdw blurRad="38100" dist="19050" dir="2700000" algn="tl" rotWithShape="0">
                    <a:schemeClr val="dk1">
                      <a:alpha val="40000"/>
                    </a:schemeClr>
                  </a:outerShdw>
                </a:effectLst>
                <a:latin typeface="DFKai-SB" panose="03000509000000000000" pitchFamily="65" charset="-120"/>
                <a:ea typeface="DFKai-SB" panose="03000509000000000000" pitchFamily="65" charset="-120"/>
                <a:cs typeface="Ebrima" pitchFamily="2" charset="0"/>
                <a:sym typeface="+mn-ea"/>
              </a:rPr>
              <a:t>（電話、信件等）</a:t>
            </a:r>
          </a:p>
          <a:p>
            <a:pPr algn="l"/>
            <a:endParaRPr lang="zh-CN" altLang="en-US" sz="2400" dirty="0" smtClean="0">
              <a:effectLst>
                <a:outerShdw blurRad="38100" dist="19050" dir="2700000" algn="tl" rotWithShape="0">
                  <a:schemeClr val="dk1">
                    <a:alpha val="40000"/>
                  </a:schemeClr>
                </a:outerShdw>
              </a:effectLst>
              <a:latin typeface="DFKai-SB" panose="03000509000000000000" pitchFamily="65" charset="-120"/>
              <a:ea typeface="DFKai-SB" panose="03000509000000000000" pitchFamily="65" charset="-120"/>
              <a:cs typeface="Ebrima" pitchFamily="2" charset="0"/>
              <a:sym typeface="+mn-ea"/>
            </a:endParaRPr>
          </a:p>
          <a:p>
            <a:pPr algn="l"/>
            <a:r>
              <a:rPr lang="en-US" altLang="zh-CN" sz="2400" dirty="0" err="1" smtClean="0">
                <a:effectLst>
                  <a:outerShdw blurRad="38100" dist="19050" dir="2700000" algn="tl" rotWithShape="0">
                    <a:schemeClr val="dk1">
                      <a:alpha val="40000"/>
                    </a:schemeClr>
                  </a:outerShdw>
                </a:effectLst>
                <a:latin typeface="DFKai-SB" panose="03000509000000000000" pitchFamily="65" charset="-120"/>
                <a:ea typeface="DFKai-SB" panose="03000509000000000000" pitchFamily="65" charset="-120"/>
                <a:cs typeface="Ebrima" pitchFamily="2" charset="0"/>
                <a:sym typeface="+mn-ea"/>
              </a:rPr>
              <a:t>4</a:t>
            </a:r>
            <a:r>
              <a:rPr lang="en-US" altLang="zh-CN" sz="2400" dirty="0" err="1" smtClean="0">
                <a:effectLst>
                  <a:outerShdw blurRad="38100" dist="19050" dir="2700000" algn="tl" rotWithShape="0">
                    <a:schemeClr val="dk1">
                      <a:alpha val="40000"/>
                    </a:schemeClr>
                  </a:outerShdw>
                </a:effectLst>
                <a:latin typeface="DFKai-SB" panose="03000509000000000000" pitchFamily="65" charset="-120"/>
                <a:ea typeface="DFKai-SB" panose="03000509000000000000" pitchFamily="65" charset="-120"/>
                <a:cs typeface="Ebrima" pitchFamily="2" charset="0"/>
                <a:sym typeface="+mn-ea"/>
              </a:rPr>
              <a:t>.與觀眾的間接交流</a:t>
            </a:r>
            <a:endParaRPr lang="en-US" altLang="zh-CN" sz="2400" dirty="0" smtClean="0">
              <a:effectLst>
                <a:outerShdw blurRad="38100" dist="19050" dir="2700000" algn="tl" rotWithShape="0">
                  <a:schemeClr val="dk1">
                    <a:alpha val="40000"/>
                  </a:schemeClr>
                </a:outerShdw>
              </a:effectLst>
              <a:latin typeface="DFKai-SB" panose="03000509000000000000" pitchFamily="65" charset="-120"/>
              <a:ea typeface="DFKai-SB" panose="03000509000000000000" pitchFamily="65" charset="-120"/>
              <a:cs typeface="Ebrima" pitchFamily="2" charset="0"/>
              <a:sym typeface="+mn-ea"/>
            </a:endParaRPr>
          </a:p>
          <a:p>
            <a:pPr algn="l"/>
            <a:endParaRPr lang="en-US" altLang="zh-CN" sz="2400" dirty="0" smtClean="0">
              <a:effectLst>
                <a:outerShdw blurRad="38100" dist="19050" dir="2700000" algn="tl" rotWithShape="0">
                  <a:schemeClr val="dk1">
                    <a:alpha val="40000"/>
                  </a:schemeClr>
                </a:outerShdw>
              </a:effectLst>
              <a:latin typeface="DFKai-SB" panose="03000509000000000000" pitchFamily="65" charset="-120"/>
              <a:ea typeface="DFKai-SB" panose="03000509000000000000" pitchFamily="65" charset="-120"/>
              <a:cs typeface="Ebrima" pitchFamily="2" charset="0"/>
              <a:sym typeface="+mn-ea"/>
            </a:endParaRPr>
          </a:p>
        </p:txBody>
      </p:sp>
      <p:pic>
        <p:nvPicPr>
          <p:cNvPr id="7" name="图片 32" descr="20150810024929412"/>
          <p:cNvPicPr>
            <a:picLocks noChangeAspect="1"/>
          </p:cNvPicPr>
          <p:nvPr/>
        </p:nvPicPr>
        <p:blipFill>
          <a:blip r:embed="rId2">
            <a:grayscl/>
          </a:blip>
          <a:srcRect l="8959"/>
          <a:stretch>
            <a:fillRect/>
          </a:stretch>
        </p:blipFill>
        <p:spPr>
          <a:xfrm>
            <a:off x="539115" y="1779270"/>
            <a:ext cx="2967990" cy="2907665"/>
          </a:xfrm>
          <a:prstGeom prst="ellipse">
            <a:avLst/>
          </a:prstGeom>
          <a:ln>
            <a:solidFill>
              <a:schemeClr val="bg1"/>
            </a:solidFill>
          </a:ln>
          <a:effectLst>
            <a:reflection blurRad="6350" stA="52000" endA="300" endPos="35000" dir="5400000" sy="-100000" algn="bl" rotWithShape="0"/>
          </a:effectLst>
        </p:spPr>
      </p:pic>
      <p:sp>
        <p:nvSpPr>
          <p:cNvPr id="8" name="Slide Number Placeholder 7"/>
          <p:cNvSpPr>
            <a:spLocks noGrp="1"/>
          </p:cNvSpPr>
          <p:nvPr>
            <p:ph type="sldNum" sz="quarter" idx="12"/>
          </p:nvPr>
        </p:nvSpPr>
        <p:spPr/>
        <p:txBody>
          <a:bodyPr/>
          <a:lstStyle/>
          <a:p>
            <a:pPr>
              <a:defRPr/>
            </a:pPr>
            <a:fld id="{AF37850B-8163-4A23-9DA0-891FF8300DB4}" type="slidenum">
              <a:rPr lang="zh-HK" altLang="en-US" smtClean="0"/>
              <a:pPr>
                <a:defRPr/>
              </a:pPr>
              <a:t>159</a:t>
            </a:fld>
            <a:endParaRPr lang="zh-HK" altLang="en-US"/>
          </a:p>
        </p:txBody>
      </p:sp>
    </p:spTree>
    <p:extLst>
      <p:ext uri="{BB962C8B-B14F-4D97-AF65-F5344CB8AC3E}">
        <p14:creationId xmlns:p14="http://schemas.microsoft.com/office/powerpoint/2010/main" val="38281317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eaLnBrk="1" hangingPunct="1">
              <a:defRPr/>
            </a:pPr>
            <a:r>
              <a:rPr lang="zh-TW" altLang="en-US" sz="6600" b="1" dirty="0" smtClean="0">
                <a:solidFill>
                  <a:srgbClr val="FF0000"/>
                </a:solidFill>
                <a:effectLst>
                  <a:outerShdw blurRad="38100" dist="38100" dir="2700000" algn="tl">
                    <a:srgbClr val="C0C0C0"/>
                  </a:outerShdw>
                </a:effectLst>
                <a:latin typeface="DFKai-SB" panose="03000509000000000000" pitchFamily="65" charset="-120"/>
                <a:ea typeface="DFKai-SB" panose="03000509000000000000" pitchFamily="65" charset="-120"/>
              </a:rPr>
              <a:t>共鳴控制</a:t>
            </a:r>
            <a:endParaRPr lang="zh-HK" altLang="en-US" sz="6600" dirty="0">
              <a:solidFill>
                <a:srgbClr val="FF0000"/>
              </a:solidFill>
              <a:latin typeface="DFKai-SB" panose="03000509000000000000" pitchFamily="65" charset="-120"/>
              <a:ea typeface="DFKai-SB" panose="03000509000000000000" pitchFamily="65" charset="-120"/>
            </a:endParaRPr>
          </a:p>
        </p:txBody>
      </p:sp>
      <p:sp>
        <p:nvSpPr>
          <p:cNvPr id="30723" name="內容版面配置區 2"/>
          <p:cNvSpPr>
            <a:spLocks noGrp="1"/>
          </p:cNvSpPr>
          <p:nvPr>
            <p:ph idx="1"/>
          </p:nvPr>
        </p:nvSpPr>
        <p:spPr>
          <a:xfrm>
            <a:off x="301625" y="1844675"/>
            <a:ext cx="8540750" cy="4752975"/>
          </a:xfrm>
        </p:spPr>
        <p:txBody>
          <a:bodyPr>
            <a:normAutofit lnSpcReduction="10000"/>
          </a:bodyPr>
          <a:lstStyle/>
          <a:p>
            <a:pPr marL="0" indent="0" eaLnBrk="1" hangingPunct="1">
              <a:spcBef>
                <a:spcPct val="50000"/>
              </a:spcBef>
              <a:buFont typeface="Wingdings 2" pitchFamily="18" charset="2"/>
              <a:buNone/>
            </a:pPr>
            <a:r>
              <a:rPr lang="en-US" altLang="zh-TW" smtClean="0">
                <a:latin typeface="DFKai-SB" panose="03000509000000000000" pitchFamily="65" charset="-120"/>
                <a:ea typeface="DFKai-SB" panose="03000509000000000000" pitchFamily="65" charset="-120"/>
              </a:rPr>
              <a:t>‧</a:t>
            </a:r>
            <a:r>
              <a:rPr lang="zh-TW" altLang="en-US" sz="3600" smtClean="0">
                <a:latin typeface="DFKai-SB" panose="03000509000000000000" pitchFamily="65" charset="-120"/>
                <a:ea typeface="DFKai-SB" panose="03000509000000000000" pitchFamily="65" charset="-120"/>
              </a:rPr>
              <a:t>聲帶發出的聲音是很微弱的，通過口腔和鼻腔的共鳴才能得到擴大和美化。共鳴對於擴大發音的能力，改善聲音質量關係很大。</a:t>
            </a:r>
          </a:p>
          <a:p>
            <a:pPr marL="0" indent="0" eaLnBrk="1" hangingPunct="1">
              <a:spcBef>
                <a:spcPct val="50000"/>
              </a:spcBef>
              <a:buFont typeface="Wingdings 2" pitchFamily="18" charset="2"/>
              <a:buNone/>
            </a:pPr>
            <a:r>
              <a:rPr lang="en-US" altLang="zh-TW" sz="3600" smtClean="0">
                <a:latin typeface="DFKai-SB" panose="03000509000000000000" pitchFamily="65" charset="-120"/>
                <a:ea typeface="DFKai-SB" panose="03000509000000000000" pitchFamily="65" charset="-120"/>
              </a:rPr>
              <a:t>‧</a:t>
            </a:r>
            <a:r>
              <a:rPr lang="zh-TW" altLang="en-US" sz="3600" smtClean="0">
                <a:latin typeface="DFKai-SB" panose="03000509000000000000" pitchFamily="65" charset="-120"/>
                <a:ea typeface="DFKai-SB" panose="03000509000000000000" pitchFamily="65" charset="-120"/>
              </a:rPr>
              <a:t>說話用聲的特點是以口腔共鳴為主，以胸腔共鳴為基礎，略帶一點鼻腔的共鳴。這樣的共鳴，可以使聲音既豐滿圓潤，洪亮渾厚，又樸實自然，清晰真切。</a:t>
            </a:r>
            <a:endParaRPr lang="zh-HK" altLang="en-US" sz="3600" smtClean="0">
              <a:latin typeface="DFKai-SB" panose="03000509000000000000" pitchFamily="65" charset="-120"/>
              <a:ea typeface="DFKai-SB" panose="03000509000000000000" pitchFamily="65" charset="-120"/>
            </a:endParaRPr>
          </a:p>
        </p:txBody>
      </p:sp>
      <p:sp>
        <p:nvSpPr>
          <p:cNvPr id="3" name="Slide Number Placeholder 2"/>
          <p:cNvSpPr>
            <a:spLocks noGrp="1"/>
          </p:cNvSpPr>
          <p:nvPr>
            <p:ph type="sldNum" sz="quarter" idx="12"/>
          </p:nvPr>
        </p:nvSpPr>
        <p:spPr/>
        <p:txBody>
          <a:bodyPr/>
          <a:lstStyle/>
          <a:p>
            <a:pPr>
              <a:defRPr/>
            </a:pPr>
            <a:fld id="{AF37850B-8163-4A23-9DA0-891FF8300DB4}" type="slidenum">
              <a:rPr lang="zh-HK" altLang="en-US" smtClean="0"/>
              <a:pPr>
                <a:defRPr/>
              </a:pPr>
              <a:t>16</a:t>
            </a:fld>
            <a:endParaRPr lang="zh-HK" altLang="en-US"/>
          </a:p>
        </p:txBody>
      </p:sp>
    </p:spTree>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8" descr="b9bf0d3f1f12eab84255187194aa775"/>
          <p:cNvPicPr>
            <a:picLocks noChangeAspect="1"/>
          </p:cNvPicPr>
          <p:nvPr/>
        </p:nvPicPr>
        <p:blipFill>
          <a:blip r:embed="rId2">
            <a:clrChange>
              <a:clrFrom>
                <a:srgbClr val="21264E">
                  <a:alpha val="100000"/>
                </a:srgbClr>
              </a:clrFrom>
              <a:clrTo>
                <a:srgbClr val="21264E">
                  <a:alpha val="100000"/>
                  <a:alpha val="0"/>
                </a:srgbClr>
              </a:clrTo>
            </a:clrChange>
          </a:blip>
          <a:stretch>
            <a:fillRect/>
          </a:stretch>
        </p:blipFill>
        <p:spPr>
          <a:xfrm>
            <a:off x="152400" y="1689806"/>
            <a:ext cx="4117975" cy="5145405"/>
          </a:xfrm>
          <a:prstGeom prst="rect">
            <a:avLst/>
          </a:prstGeom>
        </p:spPr>
      </p:pic>
      <p:sp>
        <p:nvSpPr>
          <p:cNvPr id="3" name="文本框 2"/>
          <p:cNvSpPr txBox="1"/>
          <p:nvPr/>
        </p:nvSpPr>
        <p:spPr>
          <a:xfrm>
            <a:off x="5204460" y="2819400"/>
            <a:ext cx="3613150" cy="3293209"/>
          </a:xfrm>
          <a:prstGeom prst="rect">
            <a:avLst/>
          </a:prstGeom>
          <a:noFill/>
        </p:spPr>
        <p:txBody>
          <a:bodyPr wrap="square" rtlCol="0" anchor="t">
            <a:spAutoFit/>
          </a:bodyPr>
          <a:lstStyle/>
          <a:p>
            <a:pPr algn="l"/>
            <a:r>
              <a:rPr lang="zh-CN" altLang="en-US" dirty="0" smtClean="0">
                <a:latin typeface="DFKai-SB" panose="03000509000000000000" pitchFamily="65" charset="-120"/>
                <a:ea typeface="DFKai-SB" panose="03000509000000000000" pitchFamily="65" charset="-120"/>
                <a:cs typeface="Ebrima" pitchFamily="2" charset="0"/>
                <a:sym typeface="+mn-ea"/>
              </a:rPr>
              <a:t>規定</a:t>
            </a:r>
            <a:r>
              <a:rPr lang="zh-CN" altLang="en-US" dirty="0" smtClean="0">
                <a:latin typeface="DFKai-SB" panose="03000509000000000000" pitchFamily="65" charset="-120"/>
                <a:ea typeface="DFKai-SB" panose="03000509000000000000" pitchFamily="65" charset="-120"/>
                <a:cs typeface="Ebrima" pitchFamily="2" charset="0"/>
                <a:sym typeface="+mn-ea"/>
              </a:rPr>
              <a:t>情境中人物之間的關係  </a:t>
            </a:r>
          </a:p>
          <a:p>
            <a:pPr algn="l"/>
            <a:endParaRPr lang="zh-CN" altLang="en-US" dirty="0" smtClean="0">
              <a:latin typeface="DFKai-SB" panose="03000509000000000000" pitchFamily="65" charset="-120"/>
              <a:ea typeface="DFKai-SB" panose="03000509000000000000" pitchFamily="65" charset="-120"/>
              <a:cs typeface="Ebrima" pitchFamily="2" charset="0"/>
              <a:sym typeface="+mn-ea"/>
            </a:endParaRPr>
          </a:p>
          <a:p>
            <a:pPr algn="l"/>
            <a:endParaRPr lang="zh-CN" altLang="en-US" dirty="0" smtClean="0">
              <a:latin typeface="DFKai-SB" panose="03000509000000000000" pitchFamily="65" charset="-120"/>
              <a:ea typeface="DFKai-SB" panose="03000509000000000000" pitchFamily="65" charset="-120"/>
              <a:cs typeface="Ebrima" pitchFamily="2" charset="0"/>
              <a:sym typeface="+mn-ea"/>
            </a:endParaRPr>
          </a:p>
          <a:p>
            <a:pPr algn="l"/>
            <a:r>
              <a:rPr lang="zh-CN" altLang="en-US" dirty="0" smtClean="0">
                <a:latin typeface="DFKai-SB" panose="03000509000000000000" pitchFamily="65" charset="-120"/>
                <a:ea typeface="DFKai-SB" panose="03000509000000000000" pitchFamily="65" charset="-120"/>
                <a:cs typeface="Ebrima" pitchFamily="2" charset="0"/>
                <a:sym typeface="+mn-ea"/>
              </a:rPr>
              <a:t>交流</a:t>
            </a:r>
            <a:r>
              <a:rPr lang="zh-CN" altLang="en-US" dirty="0" smtClean="0">
                <a:latin typeface="DFKai-SB" panose="03000509000000000000" pitchFamily="65" charset="-120"/>
                <a:ea typeface="DFKai-SB" panose="03000509000000000000" pitchFamily="65" charset="-120"/>
                <a:cs typeface="Ebrima" pitchFamily="2" charset="0"/>
                <a:sym typeface="+mn-ea"/>
              </a:rPr>
              <a:t>的過程是相互行動的，在舞台上做到</a:t>
            </a:r>
            <a:r>
              <a:rPr lang="zh-CN" altLang="en-US" b="1" dirty="0" smtClean="0">
                <a:latin typeface="DFKai-SB" panose="03000509000000000000" pitchFamily="65" charset="-120"/>
                <a:ea typeface="DFKai-SB" panose="03000509000000000000" pitchFamily="65" charset="-120"/>
                <a:cs typeface="Ebrima" pitchFamily="2" charset="0"/>
                <a:sym typeface="+mn-ea"/>
              </a:rPr>
              <a:t>真聽、真看、真感受。</a:t>
            </a:r>
          </a:p>
          <a:p>
            <a:pPr algn="l"/>
            <a:endParaRPr lang="zh-CN" altLang="en-US" b="1" dirty="0" smtClean="0">
              <a:latin typeface="DFKai-SB" panose="03000509000000000000" pitchFamily="65" charset="-120"/>
              <a:ea typeface="DFKai-SB" panose="03000509000000000000" pitchFamily="65" charset="-120"/>
              <a:cs typeface="Ebrima" pitchFamily="2" charset="0"/>
              <a:sym typeface="+mn-ea"/>
            </a:endParaRPr>
          </a:p>
          <a:p>
            <a:pPr algn="l"/>
            <a:r>
              <a:rPr lang="zh-CN" altLang="en-US" dirty="0" smtClean="0">
                <a:latin typeface="DFKai-SB" panose="03000509000000000000" pitchFamily="65" charset="-120"/>
                <a:ea typeface="DFKai-SB" panose="03000509000000000000" pitchFamily="65" charset="-120"/>
                <a:cs typeface="Ebrima" pitchFamily="2" charset="0"/>
                <a:sym typeface="+mn-ea"/>
              </a:rPr>
              <a:t>根據</a:t>
            </a:r>
            <a:r>
              <a:rPr lang="zh-CN" altLang="en-US" b="1" dirty="0" smtClean="0">
                <a:latin typeface="DFKai-SB" panose="03000509000000000000" pitchFamily="65" charset="-120"/>
                <a:ea typeface="DFKai-SB" panose="03000509000000000000" pitchFamily="65" charset="-120"/>
                <a:cs typeface="Ebrima" pitchFamily="2" charset="0"/>
                <a:sym typeface="+mn-ea"/>
              </a:rPr>
              <a:t>此時、此地</a:t>
            </a:r>
            <a:r>
              <a:rPr lang="zh-CN" altLang="en-US" dirty="0" smtClean="0">
                <a:latin typeface="DFKai-SB" panose="03000509000000000000" pitchFamily="65" charset="-120"/>
                <a:ea typeface="DFKai-SB" panose="03000509000000000000" pitchFamily="65" charset="-120"/>
                <a:cs typeface="Ebrima" pitchFamily="2" charset="0"/>
                <a:sym typeface="+mn-ea"/>
              </a:rPr>
              <a:t>的客觀變化來進行真正的有機的交流。</a:t>
            </a:r>
          </a:p>
          <a:p>
            <a:pPr algn="l"/>
            <a:endParaRPr lang="zh-CN" altLang="en-US" sz="1600" dirty="0" smtClean="0">
              <a:latin typeface="DFKai-SB" panose="03000509000000000000" pitchFamily="65" charset="-120"/>
              <a:ea typeface="DFKai-SB" panose="03000509000000000000" pitchFamily="65" charset="-120"/>
              <a:cs typeface="Ebrima" pitchFamily="2" charset="0"/>
              <a:sym typeface="+mn-ea"/>
            </a:endParaRPr>
          </a:p>
          <a:p>
            <a:pPr algn="l"/>
            <a:endParaRPr lang="zh-CN" altLang="en-US" sz="1600" dirty="0" smtClean="0">
              <a:latin typeface="DFKai-SB" panose="03000509000000000000" pitchFamily="65" charset="-120"/>
              <a:ea typeface="DFKai-SB" panose="03000509000000000000" pitchFamily="65" charset="-120"/>
              <a:cs typeface="Ebrima" pitchFamily="2" charset="0"/>
              <a:sym typeface="+mn-ea"/>
            </a:endParaRPr>
          </a:p>
          <a:p>
            <a:pPr algn="l"/>
            <a:r>
              <a:rPr lang="zh-CN" altLang="en-US" sz="1600" u="sng" dirty="0" smtClean="0">
                <a:latin typeface="DFKai-SB" panose="03000509000000000000" pitchFamily="65" charset="-120"/>
                <a:ea typeface="DFKai-SB" panose="03000509000000000000" pitchFamily="65" charset="-120"/>
                <a:cs typeface="Ebrima" pitchFamily="2" charset="0"/>
                <a:sym typeface="+mn-ea"/>
              </a:rPr>
              <a:t>                                                        ★  交流</a:t>
            </a:r>
            <a:r>
              <a:rPr lang="zh-CN" altLang="en-US" sz="1600" u="sng" dirty="0" smtClean="0">
                <a:latin typeface="DFKai-SB" panose="03000509000000000000" pitchFamily="65" charset="-120"/>
                <a:ea typeface="DFKai-SB" panose="03000509000000000000" pitchFamily="65" charset="-120"/>
                <a:cs typeface="Ebrima" pitchFamily="2" charset="0"/>
                <a:sym typeface="+mn-ea"/>
              </a:rPr>
              <a:t>練習</a:t>
            </a:r>
            <a:endParaRPr lang="zh-CN" altLang="en-US" sz="1600" dirty="0" smtClean="0">
              <a:latin typeface="DFKai-SB" panose="03000509000000000000" pitchFamily="65" charset="-120"/>
              <a:ea typeface="DFKai-SB" panose="03000509000000000000" pitchFamily="65" charset="-120"/>
              <a:cs typeface="Ebrima" pitchFamily="2" charset="0"/>
            </a:endParaRPr>
          </a:p>
        </p:txBody>
      </p:sp>
      <p:sp>
        <p:nvSpPr>
          <p:cNvPr id="8" name="TextBox 21"/>
          <p:cNvSpPr txBox="1"/>
          <p:nvPr/>
        </p:nvSpPr>
        <p:spPr>
          <a:xfrm>
            <a:off x="5326879" y="2514600"/>
            <a:ext cx="1435100" cy="335915"/>
          </a:xfrm>
          <a:prstGeom prst="rect">
            <a:avLst/>
          </a:prstGeom>
          <a:solidFill>
            <a:schemeClr val="accent1">
              <a:lumMod val="40000"/>
              <a:lumOff val="60000"/>
              <a:alpha val="64000"/>
            </a:schemeClr>
          </a:solidFill>
        </p:spPr>
        <p:txBody>
          <a:bodyPr wrap="square" rtlCol="0">
            <a:spAutoFit/>
          </a:bodyPr>
          <a:lstStyle/>
          <a:p>
            <a:pPr algn="ctr"/>
            <a:r>
              <a:rPr lang="zh-CN" altLang="en-US" sz="1500" dirty="0" smtClean="0">
                <a:latin typeface="DFKai-SB" panose="03000509000000000000" pitchFamily="65" charset="-120"/>
                <a:ea typeface="DFKai-SB" panose="03000509000000000000" pitchFamily="65" charset="-120"/>
                <a:cs typeface="Ebrima" pitchFamily="2" charset="0"/>
              </a:rPr>
              <a:t>分析</a:t>
            </a:r>
          </a:p>
        </p:txBody>
      </p:sp>
      <p:sp>
        <p:nvSpPr>
          <p:cNvPr id="9" name="TextBox 21"/>
          <p:cNvSpPr txBox="1"/>
          <p:nvPr/>
        </p:nvSpPr>
        <p:spPr>
          <a:xfrm>
            <a:off x="5334000" y="3352800"/>
            <a:ext cx="1435735" cy="335915"/>
          </a:xfrm>
          <a:prstGeom prst="rect">
            <a:avLst/>
          </a:prstGeom>
          <a:solidFill>
            <a:schemeClr val="accent1">
              <a:lumMod val="40000"/>
              <a:lumOff val="60000"/>
              <a:alpha val="64000"/>
            </a:schemeClr>
          </a:solidFill>
        </p:spPr>
        <p:txBody>
          <a:bodyPr wrap="square" rtlCol="0">
            <a:spAutoFit/>
          </a:bodyPr>
          <a:lstStyle/>
          <a:p>
            <a:pPr algn="ctr"/>
            <a:r>
              <a:rPr lang="zh-CN" altLang="en-US" sz="1500" dirty="0" smtClean="0">
                <a:latin typeface="DFKai-SB" panose="03000509000000000000" pitchFamily="65" charset="-120"/>
                <a:ea typeface="DFKai-SB" panose="03000509000000000000" pitchFamily="65" charset="-120"/>
                <a:cs typeface="Ebrima" pitchFamily="2" charset="0"/>
              </a:rPr>
              <a:t>感受</a:t>
            </a:r>
          </a:p>
        </p:txBody>
      </p:sp>
      <p:sp>
        <p:nvSpPr>
          <p:cNvPr id="10" name="文本框 9"/>
          <p:cNvSpPr txBox="1"/>
          <p:nvPr/>
        </p:nvSpPr>
        <p:spPr>
          <a:xfrm>
            <a:off x="4477385" y="276973"/>
            <a:ext cx="4340225" cy="1661993"/>
          </a:xfrm>
          <a:prstGeom prst="rect">
            <a:avLst/>
          </a:prstGeom>
          <a:noFill/>
        </p:spPr>
        <p:txBody>
          <a:bodyPr wrap="square" rtlCol="0" anchor="t">
            <a:spAutoFit/>
          </a:bodyPr>
          <a:lstStyle/>
          <a:p>
            <a:r>
              <a:rPr lang="zh-CN" dirty="0" smtClean="0">
                <a:latin typeface="DFKai-SB" panose="03000509000000000000" pitchFamily="65" charset="-120"/>
                <a:ea typeface="DFKai-SB" panose="03000509000000000000" pitchFamily="65" charset="-120"/>
                <a:cs typeface="Ebrima" pitchFamily="2" charset="0"/>
                <a:sym typeface="+mn-ea"/>
              </a:rPr>
              <a:t>劇場</a:t>
            </a:r>
            <a:r>
              <a:rPr lang="zh-CN" dirty="0" smtClean="0">
                <a:latin typeface="DFKai-SB" panose="03000509000000000000" pitchFamily="65" charset="-120"/>
                <a:ea typeface="DFKai-SB" panose="03000509000000000000" pitchFamily="65" charset="-120"/>
                <a:cs typeface="Ebrima" pitchFamily="2" charset="0"/>
                <a:sym typeface="+mn-ea"/>
              </a:rPr>
              <a:t>表演藝術完全建立在劇中人物的</a:t>
            </a:r>
            <a:r>
              <a:rPr lang="zh-CN" b="1" dirty="0" smtClean="0">
                <a:latin typeface="DFKai-SB" panose="03000509000000000000" pitchFamily="65" charset="-120"/>
                <a:ea typeface="DFKai-SB" panose="03000509000000000000" pitchFamily="65" charset="-120"/>
                <a:cs typeface="Ebrima" pitchFamily="2" charset="0"/>
                <a:sym typeface="+mn-ea"/>
              </a:rPr>
              <a:t>彼此交流</a:t>
            </a:r>
            <a:r>
              <a:rPr lang="zh-CN" dirty="0" smtClean="0">
                <a:latin typeface="DFKai-SB" panose="03000509000000000000" pitchFamily="65" charset="-120"/>
                <a:ea typeface="DFKai-SB" panose="03000509000000000000" pitchFamily="65" charset="-120"/>
                <a:cs typeface="Ebrima" pitchFamily="2" charset="0"/>
                <a:sym typeface="+mn-ea"/>
              </a:rPr>
              <a:t>和</a:t>
            </a:r>
            <a:r>
              <a:rPr lang="zh-CN" b="1" dirty="0" smtClean="0">
                <a:latin typeface="DFKai-SB" panose="03000509000000000000" pitchFamily="65" charset="-120"/>
                <a:ea typeface="DFKai-SB" panose="03000509000000000000" pitchFamily="65" charset="-120"/>
                <a:cs typeface="Ebrima" pitchFamily="2" charset="0"/>
                <a:sym typeface="+mn-ea"/>
              </a:rPr>
              <a:t>自我交流</a:t>
            </a:r>
            <a:r>
              <a:rPr lang="zh-CN" dirty="0" smtClean="0">
                <a:latin typeface="DFKai-SB" panose="03000509000000000000" pitchFamily="65" charset="-120"/>
                <a:ea typeface="DFKai-SB" panose="03000509000000000000" pitchFamily="65" charset="-120"/>
                <a:cs typeface="Ebrima" pitchFamily="2" charset="0"/>
                <a:sym typeface="+mn-ea"/>
              </a:rPr>
              <a:t>的基礎上的。</a:t>
            </a:r>
          </a:p>
          <a:p>
            <a:endParaRPr lang="zh-CN" altLang="en-US" dirty="0" smtClean="0">
              <a:latin typeface="DFKai-SB" panose="03000509000000000000" pitchFamily="65" charset="-120"/>
              <a:ea typeface="DFKai-SB" panose="03000509000000000000" pitchFamily="65" charset="-120"/>
              <a:cs typeface="Ebrima" pitchFamily="2" charset="0"/>
            </a:endParaRPr>
          </a:p>
          <a:p>
            <a:pPr algn="r"/>
            <a:r>
              <a:rPr lang="en-US" altLang="zh-CN" dirty="0" smtClean="0">
                <a:latin typeface="DFKai-SB" panose="03000509000000000000" pitchFamily="65" charset="-120"/>
                <a:ea typeface="DFKai-SB" panose="03000509000000000000" pitchFamily="65" charset="-120"/>
                <a:cs typeface="Ebrima" pitchFamily="2" charset="0"/>
                <a:sym typeface="+mn-ea"/>
              </a:rPr>
              <a:t>--</a:t>
            </a:r>
            <a:r>
              <a:rPr lang="zh-CN" altLang="en-US" sz="1200" dirty="0" smtClean="0">
                <a:latin typeface="DFKai-SB" panose="03000509000000000000" pitchFamily="65" charset="-120"/>
                <a:ea typeface="DFKai-SB" panose="03000509000000000000" pitchFamily="65" charset="-120"/>
                <a:cs typeface="Ebrima" pitchFamily="2" charset="0"/>
                <a:sym typeface="+mn-ea"/>
              </a:rPr>
              <a:t>斯坦尼斯拉夫斯基</a:t>
            </a:r>
          </a:p>
          <a:p>
            <a:pPr algn="r"/>
            <a:r>
              <a:rPr lang="zh-CN" altLang="en-US" sz="1200" dirty="0" smtClean="0">
                <a:latin typeface="DFKai-SB" panose="03000509000000000000" pitchFamily="65" charset="-120"/>
                <a:ea typeface="DFKai-SB" panose="03000509000000000000" pitchFamily="65" charset="-120"/>
                <a:cs typeface="Ebrima" pitchFamily="2" charset="0"/>
                <a:sym typeface="+mn-ea"/>
              </a:rPr>
              <a:t>《</a:t>
            </a:r>
            <a:r>
              <a:rPr lang="zh-CN" altLang="en-US" sz="1200" dirty="0">
                <a:latin typeface="DFKai-SB" panose="03000509000000000000" pitchFamily="65" charset="-120"/>
                <a:ea typeface="DFKai-SB" panose="03000509000000000000" pitchFamily="65" charset="-120"/>
                <a:cs typeface="Ebrima" pitchFamily="2" charset="0"/>
                <a:sym typeface="+mn-ea"/>
              </a:rPr>
              <a:t>斯坦尼斯拉夫斯基體系全集》</a:t>
            </a:r>
          </a:p>
          <a:p>
            <a:pPr algn="r"/>
            <a:r>
              <a:rPr lang="zh-CN" altLang="en-US" sz="1200" dirty="0" smtClean="0">
                <a:latin typeface="DFKai-SB" panose="03000509000000000000" pitchFamily="65" charset="-120"/>
                <a:ea typeface="DFKai-SB" panose="03000509000000000000" pitchFamily="65" charset="-120"/>
                <a:cs typeface="Ebrima" pitchFamily="2" charset="0"/>
                <a:sym typeface="+mn-ea"/>
              </a:rPr>
              <a:t>第二卷</a:t>
            </a:r>
            <a:r>
              <a:rPr lang="en-US" sz="1200" dirty="0" smtClean="0">
                <a:latin typeface="DFKai-SB" panose="03000509000000000000" pitchFamily="65" charset="-120"/>
                <a:ea typeface="DFKai-SB" panose="03000509000000000000" pitchFamily="65" charset="-120"/>
                <a:cs typeface="Ebrima" pitchFamily="2" charset="0"/>
                <a:sym typeface="+mn-ea"/>
              </a:rPr>
              <a:t> </a:t>
            </a:r>
            <a:r>
              <a:rPr lang="en-US" dirty="0" smtClean="0">
                <a:latin typeface="DFKai-SB" panose="03000509000000000000" pitchFamily="65" charset="-120"/>
                <a:ea typeface="DFKai-SB" panose="03000509000000000000" pitchFamily="65" charset="-120"/>
                <a:cs typeface="Ebrima" pitchFamily="2" charset="0"/>
                <a:sym typeface="+mn-ea"/>
              </a:rPr>
              <a:t> </a:t>
            </a:r>
            <a:endParaRPr lang="zh-CN" altLang="en-US" dirty="0" smtClean="0">
              <a:latin typeface="DFKai-SB" panose="03000509000000000000" pitchFamily="65" charset="-120"/>
              <a:ea typeface="DFKai-SB" panose="03000509000000000000" pitchFamily="65" charset="-120"/>
              <a:cs typeface="Ebrima" pitchFamily="2" charset="0"/>
              <a:sym typeface="+mn-ea"/>
            </a:endParaRPr>
          </a:p>
        </p:txBody>
      </p:sp>
      <p:grpSp>
        <p:nvGrpSpPr>
          <p:cNvPr id="11" name="组合 1"/>
          <p:cNvGrpSpPr/>
          <p:nvPr/>
        </p:nvGrpSpPr>
        <p:grpSpPr>
          <a:xfrm>
            <a:off x="250825" y="132188"/>
            <a:ext cx="3803650" cy="956310"/>
            <a:chOff x="250825" y="186485"/>
            <a:chExt cx="3803650" cy="956310"/>
          </a:xfrm>
        </p:grpSpPr>
        <p:sp>
          <p:nvSpPr>
            <p:cNvPr id="12" name="矩形 2"/>
            <p:cNvSpPr/>
            <p:nvPr/>
          </p:nvSpPr>
          <p:spPr>
            <a:xfrm>
              <a:off x="250825" y="186485"/>
              <a:ext cx="697627" cy="769441"/>
            </a:xfrm>
            <a:prstGeom prst="rect">
              <a:avLst/>
            </a:prstGeom>
          </p:spPr>
          <p:txBody>
            <a:bodyPr wrap="none">
              <a:spAutoFit/>
            </a:bodyPr>
            <a:lstStyle/>
            <a:p>
              <a:r>
                <a:rPr lang="zh-CN" altLang="en-US" sz="2000" dirty="0" smtClean="0">
                  <a:solidFill>
                    <a:schemeClr val="tx1">
                      <a:lumMod val="75000"/>
                      <a:lumOff val="25000"/>
                    </a:schemeClr>
                  </a:solidFill>
                  <a:latin typeface="DFKai-SB" panose="03000509000000000000" pitchFamily="65" charset="-120"/>
                  <a:ea typeface="DFKai-SB" panose="03000509000000000000" pitchFamily="65" charset="-120"/>
                  <a:cs typeface="Ebrima" pitchFamily="2" charset="0"/>
                </a:rPr>
                <a:t>交流</a:t>
              </a:r>
              <a:endParaRPr lang="zh-CN" altLang="en-US" sz="2000" dirty="0" smtClean="0">
                <a:solidFill>
                  <a:schemeClr val="tx1">
                    <a:lumMod val="75000"/>
                    <a:lumOff val="25000"/>
                  </a:schemeClr>
                </a:solidFill>
                <a:latin typeface="DFKai-SB" panose="03000509000000000000" pitchFamily="65" charset="-120"/>
                <a:ea typeface="DFKai-SB" panose="03000509000000000000" pitchFamily="65" charset="-120"/>
                <a:cs typeface="Ebrima" pitchFamily="2" charset="0"/>
              </a:endParaRPr>
            </a:p>
            <a:p>
              <a:r>
                <a:rPr lang="en-US" altLang="zh-CN" sz="2400" b="1" dirty="0" smtClean="0">
                  <a:latin typeface="DFKai-SB" panose="03000509000000000000" pitchFamily="65" charset="-120"/>
                  <a:ea typeface="DFKai-SB" panose="03000509000000000000" pitchFamily="65" charset="-120"/>
                  <a:cs typeface="Ebrima" pitchFamily="2" charset="0"/>
                </a:rPr>
                <a:t> </a:t>
              </a:r>
              <a:endParaRPr lang="zh-CN" altLang="en-US" sz="2400" b="1" dirty="0">
                <a:latin typeface="DFKai-SB" panose="03000509000000000000" pitchFamily="65" charset="-120"/>
                <a:ea typeface="DFKai-SB" panose="03000509000000000000" pitchFamily="65" charset="-120"/>
                <a:cs typeface="Ebrima" pitchFamily="2" charset="0"/>
              </a:endParaRPr>
            </a:p>
          </p:txBody>
        </p:sp>
        <p:cxnSp>
          <p:nvCxnSpPr>
            <p:cNvPr id="13" name="直接连接符 3"/>
            <p:cNvCxnSpPr/>
            <p:nvPr/>
          </p:nvCxnSpPr>
          <p:spPr>
            <a:xfrm>
              <a:off x="250825" y="636535"/>
              <a:ext cx="270099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51460" y="610030"/>
              <a:ext cx="3803015" cy="532765"/>
            </a:xfrm>
            <a:prstGeom prst="rect">
              <a:avLst/>
            </a:prstGeom>
            <a:noFill/>
          </p:spPr>
          <p:txBody>
            <a:bodyPr wrap="square" rtlCol="0">
              <a:spAutoFit/>
            </a:bodyPr>
            <a:lstStyle/>
            <a:p>
              <a:r>
                <a:rPr lang="zh-CN" altLang="en-US" sz="1400" dirty="0" smtClean="0">
                  <a:latin typeface="DFKai-SB" panose="03000509000000000000" pitchFamily="65" charset="-120"/>
                  <a:ea typeface="DFKai-SB" panose="03000509000000000000" pitchFamily="65" charset="-120"/>
                </a:rPr>
                <a:t>原則：</a:t>
              </a:r>
              <a:r>
                <a:rPr lang="en-US" altLang="zh-CN" sz="1400" dirty="0" smtClean="0">
                  <a:latin typeface="DFKai-SB" panose="03000509000000000000" pitchFamily="65" charset="-120"/>
                  <a:ea typeface="DFKai-SB" panose="03000509000000000000" pitchFamily="65" charset="-120"/>
                </a:rPr>
                <a:t>在規定的情境中交流</a:t>
              </a:r>
            </a:p>
            <a:p>
              <a:r>
                <a:rPr lang="zh-CN" altLang="en-US" sz="1400" dirty="0" smtClean="0">
                  <a:latin typeface="DFKai-SB" panose="03000509000000000000" pitchFamily="65" charset="-120"/>
                  <a:ea typeface="DFKai-SB" panose="03000509000000000000" pitchFamily="65" charset="-120"/>
                </a:rPr>
                <a:t>目的：流暢交流促使表演</a:t>
              </a:r>
              <a:r>
                <a:rPr lang="en-US" altLang="zh-CN" sz="1400" dirty="0" smtClean="0">
                  <a:latin typeface="DFKai-SB" panose="03000509000000000000" pitchFamily="65" charset="-120"/>
                  <a:ea typeface="DFKai-SB" panose="03000509000000000000" pitchFamily="65" charset="-120"/>
                </a:rPr>
                <a:t>“</a:t>
              </a:r>
              <a:r>
                <a:rPr lang="zh-CN" altLang="en-US" sz="1400" dirty="0" smtClean="0">
                  <a:latin typeface="DFKai-SB" panose="03000509000000000000" pitchFamily="65" charset="-120"/>
                  <a:ea typeface="DFKai-SB" panose="03000509000000000000" pitchFamily="65" charset="-120"/>
                  <a:sym typeface="+mn-ea"/>
                </a:rPr>
                <a:t>有機</a:t>
              </a:r>
              <a:r>
                <a:rPr lang="en-US" altLang="zh-CN" sz="1400" dirty="0" smtClean="0">
                  <a:latin typeface="DFKai-SB" panose="03000509000000000000" pitchFamily="65" charset="-120"/>
                  <a:ea typeface="DFKai-SB" panose="03000509000000000000" pitchFamily="65" charset="-120"/>
                </a:rPr>
                <a:t>”</a:t>
              </a:r>
            </a:p>
          </p:txBody>
        </p:sp>
      </p:grpSp>
      <p:sp>
        <p:nvSpPr>
          <p:cNvPr id="4" name="Slide Number Placeholder 3"/>
          <p:cNvSpPr>
            <a:spLocks noGrp="1"/>
          </p:cNvSpPr>
          <p:nvPr>
            <p:ph type="sldNum" sz="quarter" idx="12"/>
          </p:nvPr>
        </p:nvSpPr>
        <p:spPr/>
        <p:txBody>
          <a:bodyPr/>
          <a:lstStyle/>
          <a:p>
            <a:pPr>
              <a:defRPr/>
            </a:pPr>
            <a:fld id="{AF37850B-8163-4A23-9DA0-891FF8300DB4}" type="slidenum">
              <a:rPr lang="zh-HK" altLang="en-US" smtClean="0"/>
              <a:pPr>
                <a:defRPr/>
              </a:pPr>
              <a:t>160</a:t>
            </a:fld>
            <a:endParaRPr lang="zh-HK" altLang="en-US"/>
          </a:p>
        </p:txBody>
      </p:sp>
    </p:spTree>
    <p:extLst>
      <p:ext uri="{BB962C8B-B14F-4D97-AF65-F5344CB8AC3E}">
        <p14:creationId xmlns:p14="http://schemas.microsoft.com/office/powerpoint/2010/main" val="319708389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1"/>
          <p:cNvGrpSpPr/>
          <p:nvPr/>
        </p:nvGrpSpPr>
        <p:grpSpPr>
          <a:xfrm>
            <a:off x="323215" y="195688"/>
            <a:ext cx="4662170" cy="955655"/>
            <a:chOff x="250825" y="186485"/>
            <a:chExt cx="4662170" cy="955655"/>
          </a:xfrm>
        </p:grpSpPr>
        <p:sp>
          <p:nvSpPr>
            <p:cNvPr id="3" name="矩形 12"/>
            <p:cNvSpPr/>
            <p:nvPr/>
          </p:nvSpPr>
          <p:spPr>
            <a:xfrm>
              <a:off x="250825" y="186485"/>
              <a:ext cx="1595309" cy="523220"/>
            </a:xfrm>
            <a:prstGeom prst="rect">
              <a:avLst/>
            </a:prstGeom>
          </p:spPr>
          <p:txBody>
            <a:bodyPr wrap="none">
              <a:spAutoFit/>
            </a:bodyPr>
            <a:lstStyle/>
            <a:p>
              <a:r>
                <a:rPr lang="zh-CN" altLang="en-US" sz="2400" dirty="0" smtClean="0">
                  <a:solidFill>
                    <a:schemeClr val="tx1">
                      <a:lumMod val="75000"/>
                      <a:lumOff val="25000"/>
                    </a:schemeClr>
                  </a:solidFill>
                  <a:latin typeface="DFKai-SB" panose="03000509000000000000" pitchFamily="65" charset="-120"/>
                  <a:ea typeface="DFKai-SB" panose="03000509000000000000" pitchFamily="65" charset="-120"/>
                  <a:cs typeface="Ebrima" pitchFamily="2" charset="0"/>
                </a:rPr>
                <a:t>情緒</a:t>
              </a:r>
              <a:r>
                <a:rPr lang="zh-CN" altLang="en-US" sz="2400" dirty="0" smtClean="0">
                  <a:solidFill>
                    <a:schemeClr val="tx1">
                      <a:lumMod val="75000"/>
                      <a:lumOff val="25000"/>
                    </a:schemeClr>
                  </a:solidFill>
                  <a:latin typeface="DFKai-SB" panose="03000509000000000000" pitchFamily="65" charset="-120"/>
                  <a:ea typeface="DFKai-SB" panose="03000509000000000000" pitchFamily="65" charset="-120"/>
                  <a:cs typeface="Ebrima" pitchFamily="2" charset="0"/>
                </a:rPr>
                <a:t>記憶</a:t>
              </a:r>
              <a:r>
                <a:rPr lang="en-US" altLang="zh-CN" sz="2800" b="1" dirty="0" smtClean="0">
                  <a:latin typeface="DFKai-SB" panose="03000509000000000000" pitchFamily="65" charset="-120"/>
                  <a:ea typeface="DFKai-SB" panose="03000509000000000000" pitchFamily="65" charset="-120"/>
                  <a:cs typeface="Ebrima" pitchFamily="2" charset="0"/>
                </a:rPr>
                <a:t> </a:t>
              </a:r>
              <a:endParaRPr lang="zh-CN" altLang="en-US" sz="2800" b="1" dirty="0">
                <a:latin typeface="DFKai-SB" panose="03000509000000000000" pitchFamily="65" charset="-120"/>
                <a:ea typeface="DFKai-SB" panose="03000509000000000000" pitchFamily="65" charset="-120"/>
                <a:cs typeface="Ebrima" pitchFamily="2" charset="0"/>
              </a:endParaRPr>
            </a:p>
          </p:txBody>
        </p:sp>
        <p:cxnSp>
          <p:nvCxnSpPr>
            <p:cNvPr id="4" name="直接连接符 13"/>
            <p:cNvCxnSpPr/>
            <p:nvPr/>
          </p:nvCxnSpPr>
          <p:spPr>
            <a:xfrm>
              <a:off x="250825" y="636535"/>
              <a:ext cx="270099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50825" y="618920"/>
              <a:ext cx="4662170" cy="523220"/>
            </a:xfrm>
            <a:prstGeom prst="rect">
              <a:avLst/>
            </a:prstGeom>
            <a:noFill/>
          </p:spPr>
          <p:txBody>
            <a:bodyPr wrap="square" rtlCol="0">
              <a:spAutoFit/>
            </a:bodyPr>
            <a:lstStyle/>
            <a:p>
              <a:r>
                <a:rPr lang="zh-CN" altLang="en-US" sz="1400" dirty="0" smtClean="0">
                  <a:latin typeface="DFKai-SB" panose="03000509000000000000" pitchFamily="65" charset="-120"/>
                  <a:ea typeface="DFKai-SB" panose="03000509000000000000" pitchFamily="65" charset="-120"/>
                </a:rPr>
                <a:t>定義：</a:t>
              </a:r>
              <a:r>
                <a:rPr lang="zh-CN" altLang="en-US" sz="1400" dirty="0" smtClean="0">
                  <a:latin typeface="DFKai-SB" panose="03000509000000000000" pitchFamily="65" charset="-120"/>
                  <a:ea typeface="DFKai-SB" panose="03000509000000000000" pitchFamily="65" charset="-120"/>
                </a:rPr>
                <a:t>以體驗過的情緒、情感為內容的記憶</a:t>
              </a:r>
            </a:p>
            <a:p>
              <a:r>
                <a:rPr lang="zh-CN" altLang="en-US" sz="1400" dirty="0" smtClean="0">
                  <a:latin typeface="DFKai-SB" panose="03000509000000000000" pitchFamily="65" charset="-120"/>
                  <a:ea typeface="DFKai-SB" panose="03000509000000000000" pitchFamily="65" charset="-120"/>
                </a:rPr>
                <a:t>目的：促使</a:t>
              </a:r>
              <a:r>
                <a:rPr lang="zh-CN" altLang="en-US" sz="1400" dirty="0" smtClean="0">
                  <a:latin typeface="DFKai-SB" panose="03000509000000000000" pitchFamily="65" charset="-120"/>
                  <a:ea typeface="DFKai-SB" panose="03000509000000000000" pitchFamily="65" charset="-120"/>
                </a:rPr>
                <a:t>演員的</a:t>
              </a:r>
              <a:r>
                <a:rPr lang="zh-CN" altLang="en-US" sz="1400" dirty="0" smtClean="0">
                  <a:latin typeface="DFKai-SB" panose="03000509000000000000" pitchFamily="65" charset="-120"/>
                  <a:ea typeface="DFKai-SB" panose="03000509000000000000" pitchFamily="65" charset="-120"/>
                </a:rPr>
                <a:t>表演更富</a:t>
              </a:r>
              <a:r>
                <a:rPr lang="zh-CN" altLang="en-US" sz="1400" dirty="0" smtClean="0">
                  <a:latin typeface="DFKai-SB" panose="03000509000000000000" pitchFamily="65" charset="-120"/>
                  <a:ea typeface="DFKai-SB" panose="03000509000000000000" pitchFamily="65" charset="-120"/>
                </a:rPr>
                <a:t>真實性</a:t>
              </a:r>
              <a:r>
                <a:rPr lang="zh-CN" altLang="en-US" sz="1400" dirty="0" smtClean="0">
                  <a:latin typeface="DFKai-SB" panose="03000509000000000000" pitchFamily="65" charset="-120"/>
                  <a:ea typeface="DFKai-SB" panose="03000509000000000000" pitchFamily="65" charset="-120"/>
                </a:rPr>
                <a:t>、感染性</a:t>
              </a:r>
            </a:p>
          </p:txBody>
        </p:sp>
      </p:grpSp>
      <p:sp>
        <p:nvSpPr>
          <p:cNvPr id="6" name="矩形 7"/>
          <p:cNvSpPr/>
          <p:nvPr/>
        </p:nvSpPr>
        <p:spPr>
          <a:xfrm>
            <a:off x="2186735" y="1401620"/>
            <a:ext cx="4770530" cy="47705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lnSpc>
                <a:spcPct val="150000"/>
              </a:lnSpc>
            </a:pPr>
            <a:r>
              <a:rPr lang="zh-CN" altLang="en-US" sz="3600" b="1" dirty="0" smtClean="0">
                <a:solidFill>
                  <a:schemeClr val="tx1">
                    <a:lumMod val="65000"/>
                    <a:lumOff val="35000"/>
                  </a:schemeClr>
                </a:solidFill>
                <a:latin typeface="DFKai-SB" panose="03000509000000000000" pitchFamily="65" charset="-120"/>
                <a:ea typeface="DFKai-SB" panose="03000509000000000000" pitchFamily="65" charset="-120"/>
                <a:cs typeface="Ebrima" pitchFamily="2" charset="0"/>
              </a:rPr>
              <a:t>儲備情緒記憶</a:t>
            </a:r>
          </a:p>
          <a:p>
            <a:pPr lvl="0" algn="ctr" fontAlgn="auto">
              <a:lnSpc>
                <a:spcPts val="1060"/>
              </a:lnSpc>
            </a:pPr>
            <a:endParaRPr lang="zh-CN" altLang="en-US" sz="3600" b="1" dirty="0" smtClean="0">
              <a:solidFill>
                <a:schemeClr val="tx1">
                  <a:lumMod val="75000"/>
                  <a:lumOff val="25000"/>
                </a:schemeClr>
              </a:solidFill>
              <a:latin typeface="DFKai-SB" panose="03000509000000000000" pitchFamily="65" charset="-120"/>
              <a:ea typeface="DFKai-SB" panose="03000509000000000000" pitchFamily="65" charset="-120"/>
              <a:cs typeface="Ebrima" pitchFamily="2" charset="0"/>
            </a:endParaRPr>
          </a:p>
          <a:p>
            <a:pPr lvl="0" algn="ctr">
              <a:lnSpc>
                <a:spcPct val="150000"/>
              </a:lnSpc>
            </a:pPr>
            <a:r>
              <a:rPr lang="zh-CN" altLang="en-US" sz="2400" dirty="0" smtClean="0">
                <a:solidFill>
                  <a:schemeClr val="tx1">
                    <a:lumMod val="75000"/>
                    <a:lumOff val="25000"/>
                  </a:schemeClr>
                </a:solidFill>
                <a:latin typeface="DFKai-SB" panose="03000509000000000000" pitchFamily="65" charset="-120"/>
                <a:ea typeface="DFKai-SB" panose="03000509000000000000" pitchFamily="65" charset="-120"/>
                <a:cs typeface="Ebrima" pitchFamily="2" charset="0"/>
              </a:rPr>
              <a:t>演員自己的印象、情感和體驗；</a:t>
            </a:r>
          </a:p>
          <a:p>
            <a:pPr lvl="0" algn="ctr">
              <a:lnSpc>
                <a:spcPct val="150000"/>
              </a:lnSpc>
            </a:pPr>
            <a:r>
              <a:rPr lang="zh-CN" altLang="en-US" sz="2400" dirty="0" smtClean="0">
                <a:solidFill>
                  <a:schemeClr val="tx1">
                    <a:lumMod val="75000"/>
                    <a:lumOff val="25000"/>
                  </a:schemeClr>
                </a:solidFill>
                <a:latin typeface="DFKai-SB" panose="03000509000000000000" pitchFamily="65" charset="-120"/>
                <a:ea typeface="DFKai-SB" panose="03000509000000000000" pitchFamily="65" charset="-120"/>
                <a:cs typeface="Ebrima" pitchFamily="2" charset="0"/>
              </a:rPr>
              <a:t>書本、電影、博物館、科學知識、旅行等；</a:t>
            </a:r>
          </a:p>
          <a:p>
            <a:pPr lvl="0" algn="ctr">
              <a:lnSpc>
                <a:spcPct val="150000"/>
              </a:lnSpc>
            </a:pPr>
            <a:r>
              <a:rPr lang="zh-CN" altLang="en-US" sz="2400" dirty="0" smtClean="0">
                <a:solidFill>
                  <a:schemeClr val="tx1">
                    <a:lumMod val="75000"/>
                    <a:lumOff val="25000"/>
                  </a:schemeClr>
                </a:solidFill>
                <a:latin typeface="DFKai-SB" panose="03000509000000000000" pitchFamily="65" charset="-120"/>
                <a:ea typeface="DFKai-SB" panose="03000509000000000000" pitchFamily="65" charset="-120"/>
                <a:cs typeface="Ebrima" pitchFamily="2" charset="0"/>
              </a:rPr>
              <a:t>與人們的交往中獲得材料。</a:t>
            </a:r>
            <a:r>
              <a:rPr lang="en-US" altLang="zh-CN" sz="2400" dirty="0" smtClean="0">
                <a:solidFill>
                  <a:schemeClr val="tx1">
                    <a:lumMod val="75000"/>
                    <a:lumOff val="25000"/>
                  </a:schemeClr>
                </a:solidFill>
                <a:latin typeface="DFKai-SB" panose="03000509000000000000" pitchFamily="65" charset="-120"/>
                <a:ea typeface="DFKai-SB" panose="03000509000000000000" pitchFamily="65" charset="-120"/>
                <a:cs typeface="Ebrima" pitchFamily="2" charset="0"/>
              </a:rPr>
              <a:t> </a:t>
            </a:r>
          </a:p>
        </p:txBody>
      </p:sp>
      <p:pic>
        <p:nvPicPr>
          <p:cNvPr id="7" name="图片 6" descr="f1a53a97e3fc1224ac8c555d4bca0ffd8dd074d16e3a-BjGtgt_fw658.jpg"/>
          <p:cNvPicPr/>
          <p:nvPr/>
        </p:nvPicPr>
        <p:blipFill>
          <a:blip r:embed="rId2" cstate="email"/>
          <a:srcRect r="-409"/>
          <a:stretch>
            <a:fillRect/>
          </a:stretch>
        </p:blipFill>
        <p:spPr>
          <a:xfrm>
            <a:off x="250825" y="1401620"/>
            <a:ext cx="1926000" cy="4770050"/>
          </a:xfrm>
          <a:prstGeom prst="rect">
            <a:avLst/>
          </a:prstGeom>
        </p:spPr>
      </p:pic>
      <p:pic>
        <p:nvPicPr>
          <p:cNvPr id="8" name="图片 3" descr="c68b07aeb9a472bed363d1b0841340f98a3d5e0d8123-ztO4if_fw658.jpg"/>
          <p:cNvPicPr>
            <a:picLocks noChangeAspect="1"/>
          </p:cNvPicPr>
          <p:nvPr/>
        </p:nvPicPr>
        <p:blipFill>
          <a:blip r:embed="rId3" cstate="email"/>
          <a:stretch>
            <a:fillRect/>
          </a:stretch>
        </p:blipFill>
        <p:spPr>
          <a:xfrm>
            <a:off x="6948170" y="1419860"/>
            <a:ext cx="2081530" cy="4747576"/>
          </a:xfrm>
          <a:prstGeom prst="rect">
            <a:avLst/>
          </a:prstGeom>
        </p:spPr>
      </p:pic>
      <p:sp>
        <p:nvSpPr>
          <p:cNvPr id="9" name="Slide Number Placeholder 8"/>
          <p:cNvSpPr>
            <a:spLocks noGrp="1"/>
          </p:cNvSpPr>
          <p:nvPr>
            <p:ph type="sldNum" sz="quarter" idx="12"/>
          </p:nvPr>
        </p:nvSpPr>
        <p:spPr/>
        <p:txBody>
          <a:bodyPr/>
          <a:lstStyle/>
          <a:p>
            <a:pPr>
              <a:defRPr/>
            </a:pPr>
            <a:fld id="{AF37850B-8163-4A23-9DA0-891FF8300DB4}" type="slidenum">
              <a:rPr lang="zh-HK" altLang="en-US" smtClean="0"/>
              <a:pPr>
                <a:defRPr/>
              </a:pPr>
              <a:t>161</a:t>
            </a:fld>
            <a:endParaRPr lang="zh-HK" altLang="en-US"/>
          </a:p>
        </p:txBody>
      </p:sp>
    </p:spTree>
    <p:extLst>
      <p:ext uri="{BB962C8B-B14F-4D97-AF65-F5344CB8AC3E}">
        <p14:creationId xmlns:p14="http://schemas.microsoft.com/office/powerpoint/2010/main" val="2827276007"/>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1"/>
          <p:cNvGrpSpPr/>
          <p:nvPr/>
        </p:nvGrpSpPr>
        <p:grpSpPr>
          <a:xfrm>
            <a:off x="323215" y="195688"/>
            <a:ext cx="4662170" cy="740212"/>
            <a:chOff x="250825" y="186485"/>
            <a:chExt cx="4662170" cy="740212"/>
          </a:xfrm>
        </p:grpSpPr>
        <p:sp>
          <p:nvSpPr>
            <p:cNvPr id="3" name="矩形 12"/>
            <p:cNvSpPr/>
            <p:nvPr/>
          </p:nvSpPr>
          <p:spPr>
            <a:xfrm>
              <a:off x="250825" y="186485"/>
              <a:ext cx="1595309" cy="523220"/>
            </a:xfrm>
            <a:prstGeom prst="rect">
              <a:avLst/>
            </a:prstGeom>
          </p:spPr>
          <p:txBody>
            <a:bodyPr wrap="none">
              <a:spAutoFit/>
            </a:bodyPr>
            <a:lstStyle/>
            <a:p>
              <a:r>
                <a:rPr lang="zh-CN" altLang="en-US" sz="2400" dirty="0" smtClean="0">
                  <a:latin typeface="DFKai-SB" panose="03000509000000000000" pitchFamily="65" charset="-120"/>
                  <a:ea typeface="DFKai-SB" panose="03000509000000000000" pitchFamily="65" charset="-120"/>
                  <a:cs typeface="Ebrima" pitchFamily="2" charset="0"/>
                </a:rPr>
                <a:t>情緒</a:t>
              </a:r>
              <a:r>
                <a:rPr lang="zh-CN" altLang="en-US" sz="2400" dirty="0" smtClean="0">
                  <a:latin typeface="DFKai-SB" panose="03000509000000000000" pitchFamily="65" charset="-120"/>
                  <a:ea typeface="DFKai-SB" panose="03000509000000000000" pitchFamily="65" charset="-120"/>
                  <a:cs typeface="Ebrima" pitchFamily="2" charset="0"/>
                </a:rPr>
                <a:t>記憶</a:t>
              </a:r>
              <a:r>
                <a:rPr lang="en-US" altLang="zh-CN" sz="2800" b="1" dirty="0" smtClean="0">
                  <a:latin typeface="DFKai-SB" panose="03000509000000000000" pitchFamily="65" charset="-120"/>
                  <a:ea typeface="DFKai-SB" panose="03000509000000000000" pitchFamily="65" charset="-120"/>
                  <a:cs typeface="Ebrima" pitchFamily="2" charset="0"/>
                </a:rPr>
                <a:t> </a:t>
              </a:r>
              <a:endParaRPr lang="zh-CN" altLang="en-US" sz="2800" b="1" dirty="0">
                <a:latin typeface="DFKai-SB" panose="03000509000000000000" pitchFamily="65" charset="-120"/>
                <a:ea typeface="DFKai-SB" panose="03000509000000000000" pitchFamily="65" charset="-120"/>
                <a:cs typeface="Ebrima" pitchFamily="2" charset="0"/>
              </a:endParaRPr>
            </a:p>
          </p:txBody>
        </p:sp>
        <p:cxnSp>
          <p:nvCxnSpPr>
            <p:cNvPr id="4" name="直接连接符 13"/>
            <p:cNvCxnSpPr/>
            <p:nvPr/>
          </p:nvCxnSpPr>
          <p:spPr>
            <a:xfrm>
              <a:off x="250825" y="636535"/>
              <a:ext cx="270099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50825" y="618920"/>
              <a:ext cx="4662170" cy="307777"/>
            </a:xfrm>
            <a:prstGeom prst="rect">
              <a:avLst/>
            </a:prstGeom>
            <a:noFill/>
          </p:spPr>
          <p:txBody>
            <a:bodyPr wrap="square" rtlCol="0">
              <a:spAutoFit/>
            </a:bodyPr>
            <a:lstStyle/>
            <a:p>
              <a:r>
                <a:rPr lang="zh-CN" altLang="en-US" sz="1400" dirty="0" smtClean="0">
                  <a:latin typeface="DFKai-SB" panose="03000509000000000000" pitchFamily="65" charset="-120"/>
                  <a:ea typeface="DFKai-SB" panose="03000509000000000000" pitchFamily="65" charset="-120"/>
                </a:rPr>
                <a:t>衍生：五覺記憶</a:t>
              </a:r>
              <a:endParaRPr lang="zh-CN" altLang="en-US" sz="1400" dirty="0" smtClean="0">
                <a:latin typeface="DFKai-SB" panose="03000509000000000000" pitchFamily="65" charset="-120"/>
                <a:ea typeface="DFKai-SB" panose="03000509000000000000" pitchFamily="65" charset="-120"/>
              </a:endParaRPr>
            </a:p>
          </p:txBody>
        </p:sp>
      </p:grpSp>
      <p:sp>
        <p:nvSpPr>
          <p:cNvPr id="6" name="椭圆 10"/>
          <p:cNvSpPr/>
          <p:nvPr/>
        </p:nvSpPr>
        <p:spPr>
          <a:xfrm>
            <a:off x="2210435" y="3639820"/>
            <a:ext cx="518795" cy="569595"/>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350">
                <a:solidFill>
                  <a:schemeClr val="tx1"/>
                </a:solidFill>
              </a:rPr>
              <a:t>視覺</a:t>
            </a:r>
          </a:p>
        </p:txBody>
      </p:sp>
      <p:sp>
        <p:nvSpPr>
          <p:cNvPr id="7" name="椭圆 13"/>
          <p:cNvSpPr/>
          <p:nvPr/>
        </p:nvSpPr>
        <p:spPr>
          <a:xfrm>
            <a:off x="4910455" y="3180715"/>
            <a:ext cx="507365" cy="590550"/>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350">
                <a:solidFill>
                  <a:schemeClr val="tx1"/>
                </a:solidFill>
              </a:rPr>
              <a:t>味覺</a:t>
            </a:r>
          </a:p>
        </p:txBody>
      </p:sp>
      <p:pic>
        <p:nvPicPr>
          <p:cNvPr id="8" name="图片 2" descr="888299622814400874"/>
          <p:cNvPicPr>
            <a:picLocks noChangeAspect="1"/>
          </p:cNvPicPr>
          <p:nvPr/>
        </p:nvPicPr>
        <p:blipFill>
          <a:blip r:embed="rId2"/>
          <a:stretch>
            <a:fillRect/>
          </a:stretch>
        </p:blipFill>
        <p:spPr>
          <a:xfrm>
            <a:off x="661670" y="2604135"/>
            <a:ext cx="1714500" cy="1793240"/>
          </a:xfrm>
          <a:prstGeom prst="ellipse">
            <a:avLst/>
          </a:prstGeom>
          <a:ln/>
        </p:spPr>
        <p:style>
          <a:lnRef idx="2">
            <a:schemeClr val="dk1"/>
          </a:lnRef>
          <a:fillRef idx="1">
            <a:schemeClr val="lt1"/>
          </a:fillRef>
          <a:effectRef idx="0">
            <a:schemeClr val="dk1"/>
          </a:effectRef>
          <a:fontRef idx="minor">
            <a:schemeClr val="dk1"/>
          </a:fontRef>
        </p:style>
      </p:pic>
      <p:pic>
        <p:nvPicPr>
          <p:cNvPr id="9" name="图片 7" descr="27675568303017809"/>
          <p:cNvPicPr>
            <a:picLocks noChangeAspect="1"/>
          </p:cNvPicPr>
          <p:nvPr/>
        </p:nvPicPr>
        <p:blipFill>
          <a:blip r:embed="rId3"/>
          <a:stretch>
            <a:fillRect/>
          </a:stretch>
        </p:blipFill>
        <p:spPr>
          <a:xfrm>
            <a:off x="3326130" y="2028825"/>
            <a:ext cx="1871345" cy="1597660"/>
          </a:xfrm>
          <a:prstGeom prst="ellipse">
            <a:avLst/>
          </a:prstGeom>
        </p:spPr>
        <p:style>
          <a:lnRef idx="2">
            <a:schemeClr val="dk1"/>
          </a:lnRef>
          <a:fillRef idx="1">
            <a:schemeClr val="lt1"/>
          </a:fillRef>
          <a:effectRef idx="0">
            <a:schemeClr val="dk1"/>
          </a:effectRef>
          <a:fontRef idx="minor">
            <a:schemeClr val="dk1"/>
          </a:fontRef>
        </p:style>
      </p:pic>
      <p:sp>
        <p:nvSpPr>
          <p:cNvPr id="10" name="椭圆 8"/>
          <p:cNvSpPr/>
          <p:nvPr/>
        </p:nvSpPr>
        <p:spPr>
          <a:xfrm>
            <a:off x="4622165" y="5268595"/>
            <a:ext cx="507365" cy="590550"/>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350">
                <a:solidFill>
                  <a:schemeClr val="tx1"/>
                </a:solidFill>
              </a:rPr>
              <a:t>觸覺</a:t>
            </a:r>
          </a:p>
        </p:txBody>
      </p:sp>
      <p:sp>
        <p:nvSpPr>
          <p:cNvPr id="11" name="椭圆 9"/>
          <p:cNvSpPr/>
          <p:nvPr/>
        </p:nvSpPr>
        <p:spPr>
          <a:xfrm>
            <a:off x="8006715" y="3108325"/>
            <a:ext cx="507365" cy="590550"/>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350" dirty="0" smtClean="0">
                <a:solidFill>
                  <a:schemeClr val="tx1"/>
                </a:solidFill>
              </a:rPr>
              <a:t>嗅覺</a:t>
            </a:r>
            <a:endParaRPr lang="zh-CN" altLang="en-US" sz="1350" dirty="0">
              <a:solidFill>
                <a:schemeClr val="tx1"/>
              </a:solidFill>
            </a:endParaRPr>
          </a:p>
        </p:txBody>
      </p:sp>
      <p:sp>
        <p:nvSpPr>
          <p:cNvPr id="12" name="椭圆 23"/>
          <p:cNvSpPr/>
          <p:nvPr/>
        </p:nvSpPr>
        <p:spPr>
          <a:xfrm>
            <a:off x="6926580" y="4908550"/>
            <a:ext cx="507365" cy="590550"/>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350">
                <a:solidFill>
                  <a:schemeClr val="tx1"/>
                </a:solidFill>
              </a:rPr>
              <a:t>聽覺</a:t>
            </a:r>
          </a:p>
        </p:txBody>
      </p:sp>
      <p:pic>
        <p:nvPicPr>
          <p:cNvPr id="13" name="图片 24" descr="723512537212159055"/>
          <p:cNvPicPr>
            <a:picLocks noChangeAspect="1"/>
          </p:cNvPicPr>
          <p:nvPr/>
        </p:nvPicPr>
        <p:blipFill>
          <a:blip r:embed="rId4"/>
          <a:stretch>
            <a:fillRect/>
          </a:stretch>
        </p:blipFill>
        <p:spPr>
          <a:xfrm rot="5400000">
            <a:off x="3089910" y="4135755"/>
            <a:ext cx="1906905" cy="1579880"/>
          </a:xfrm>
          <a:prstGeom prst="ellipse">
            <a:avLst/>
          </a:prstGeom>
        </p:spPr>
        <p:style>
          <a:lnRef idx="2">
            <a:schemeClr val="dk1"/>
          </a:lnRef>
          <a:fillRef idx="1">
            <a:schemeClr val="lt1"/>
          </a:fillRef>
          <a:effectRef idx="0">
            <a:schemeClr val="dk1"/>
          </a:effectRef>
          <a:fontRef idx="minor">
            <a:schemeClr val="dk1"/>
          </a:fontRef>
        </p:style>
      </p:pic>
      <p:pic>
        <p:nvPicPr>
          <p:cNvPr id="14" name="图片 6" descr="122264192665275566"/>
          <p:cNvPicPr>
            <a:picLocks noChangeAspect="1"/>
          </p:cNvPicPr>
          <p:nvPr/>
        </p:nvPicPr>
        <p:blipFill>
          <a:blip r:embed="rId5"/>
          <a:stretch>
            <a:fillRect/>
          </a:stretch>
        </p:blipFill>
        <p:spPr>
          <a:xfrm rot="16200000">
            <a:off x="5353685" y="3601085"/>
            <a:ext cx="1964055" cy="1698625"/>
          </a:xfrm>
          <a:prstGeom prst="ellipse">
            <a:avLst/>
          </a:prstGeom>
        </p:spPr>
        <p:style>
          <a:lnRef idx="2">
            <a:schemeClr val="dk1"/>
          </a:lnRef>
          <a:fillRef idx="1">
            <a:schemeClr val="lt1"/>
          </a:fillRef>
          <a:effectRef idx="0">
            <a:schemeClr val="dk1"/>
          </a:effectRef>
          <a:fontRef idx="minor">
            <a:schemeClr val="dk1"/>
          </a:fontRef>
        </p:style>
      </p:pic>
      <p:pic>
        <p:nvPicPr>
          <p:cNvPr id="15" name="图片 1" descr="e18d9197516c51aa7388051521658e1b9c99f99d67a3-uZBhdY_fw658.jpg"/>
          <p:cNvPicPr/>
          <p:nvPr/>
        </p:nvPicPr>
        <p:blipFill>
          <a:blip r:embed="rId6" cstate="email"/>
          <a:srcRect/>
          <a:stretch>
            <a:fillRect/>
          </a:stretch>
        </p:blipFill>
        <p:spPr>
          <a:xfrm>
            <a:off x="6710680" y="1740535"/>
            <a:ext cx="1574800" cy="1838960"/>
          </a:xfrm>
          <a:prstGeom prst="ellipse">
            <a:avLst/>
          </a:prstGeom>
          <a:ln/>
        </p:spPr>
        <p:style>
          <a:lnRef idx="2">
            <a:schemeClr val="dk1"/>
          </a:lnRef>
          <a:fillRef idx="1">
            <a:schemeClr val="lt1"/>
          </a:fillRef>
          <a:effectRef idx="0">
            <a:schemeClr val="dk1"/>
          </a:effectRef>
          <a:fontRef idx="minor">
            <a:schemeClr val="dk1"/>
          </a:fontRef>
        </p:style>
      </p:pic>
      <p:sp>
        <p:nvSpPr>
          <p:cNvPr id="16" name="Slide Number Placeholder 15"/>
          <p:cNvSpPr>
            <a:spLocks noGrp="1"/>
          </p:cNvSpPr>
          <p:nvPr>
            <p:ph type="sldNum" sz="quarter" idx="12"/>
          </p:nvPr>
        </p:nvSpPr>
        <p:spPr/>
        <p:txBody>
          <a:bodyPr/>
          <a:lstStyle/>
          <a:p>
            <a:pPr>
              <a:defRPr/>
            </a:pPr>
            <a:fld id="{AF37850B-8163-4A23-9DA0-891FF8300DB4}" type="slidenum">
              <a:rPr lang="zh-HK" altLang="en-US" smtClean="0"/>
              <a:pPr>
                <a:defRPr/>
              </a:pPr>
              <a:t>162</a:t>
            </a:fld>
            <a:endParaRPr lang="zh-HK" altLang="en-US"/>
          </a:p>
        </p:txBody>
      </p:sp>
    </p:spTree>
    <p:extLst>
      <p:ext uri="{BB962C8B-B14F-4D97-AF65-F5344CB8AC3E}">
        <p14:creationId xmlns:p14="http://schemas.microsoft.com/office/powerpoint/2010/main" val="2154096389"/>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1"/>
          <p:cNvGrpSpPr/>
          <p:nvPr/>
        </p:nvGrpSpPr>
        <p:grpSpPr>
          <a:xfrm>
            <a:off x="323215" y="195688"/>
            <a:ext cx="4662170" cy="740212"/>
            <a:chOff x="250825" y="186485"/>
            <a:chExt cx="4662170" cy="740212"/>
          </a:xfrm>
        </p:grpSpPr>
        <p:sp>
          <p:nvSpPr>
            <p:cNvPr id="3" name="矩形 12"/>
            <p:cNvSpPr/>
            <p:nvPr/>
          </p:nvSpPr>
          <p:spPr>
            <a:xfrm>
              <a:off x="250825" y="186485"/>
              <a:ext cx="1595309" cy="523220"/>
            </a:xfrm>
            <a:prstGeom prst="rect">
              <a:avLst/>
            </a:prstGeom>
          </p:spPr>
          <p:txBody>
            <a:bodyPr wrap="none">
              <a:spAutoFit/>
            </a:bodyPr>
            <a:lstStyle/>
            <a:p>
              <a:r>
                <a:rPr lang="zh-CN" altLang="en-US" sz="2400" dirty="0" smtClean="0">
                  <a:solidFill>
                    <a:schemeClr val="tx1">
                      <a:lumMod val="75000"/>
                      <a:lumOff val="25000"/>
                    </a:schemeClr>
                  </a:solidFill>
                  <a:latin typeface="DFKai-SB" panose="03000509000000000000" pitchFamily="65" charset="-120"/>
                  <a:ea typeface="DFKai-SB" panose="03000509000000000000" pitchFamily="65" charset="-120"/>
                  <a:cs typeface="Ebrima" pitchFamily="2" charset="0"/>
                </a:rPr>
                <a:t>情緒</a:t>
              </a:r>
              <a:r>
                <a:rPr lang="zh-CN" altLang="en-US" sz="2400" dirty="0" smtClean="0">
                  <a:solidFill>
                    <a:schemeClr val="tx1">
                      <a:lumMod val="75000"/>
                      <a:lumOff val="25000"/>
                    </a:schemeClr>
                  </a:solidFill>
                  <a:latin typeface="DFKai-SB" panose="03000509000000000000" pitchFamily="65" charset="-120"/>
                  <a:ea typeface="DFKai-SB" panose="03000509000000000000" pitchFamily="65" charset="-120"/>
                  <a:cs typeface="Ebrima" pitchFamily="2" charset="0"/>
                </a:rPr>
                <a:t>記憶</a:t>
              </a:r>
              <a:r>
                <a:rPr lang="en-US" altLang="zh-CN" sz="2800" b="1" dirty="0" smtClean="0">
                  <a:latin typeface="DFKai-SB" panose="03000509000000000000" pitchFamily="65" charset="-120"/>
                  <a:ea typeface="DFKai-SB" panose="03000509000000000000" pitchFamily="65" charset="-120"/>
                  <a:cs typeface="Ebrima" pitchFamily="2" charset="0"/>
                </a:rPr>
                <a:t> </a:t>
              </a:r>
              <a:endParaRPr lang="zh-CN" altLang="en-US" sz="2800" b="1" dirty="0">
                <a:latin typeface="DFKai-SB" panose="03000509000000000000" pitchFamily="65" charset="-120"/>
                <a:ea typeface="DFKai-SB" panose="03000509000000000000" pitchFamily="65" charset="-120"/>
                <a:cs typeface="Ebrima" pitchFamily="2" charset="0"/>
              </a:endParaRPr>
            </a:p>
          </p:txBody>
        </p:sp>
        <p:cxnSp>
          <p:nvCxnSpPr>
            <p:cNvPr id="4" name="直接连接符 13"/>
            <p:cNvCxnSpPr/>
            <p:nvPr/>
          </p:nvCxnSpPr>
          <p:spPr>
            <a:xfrm>
              <a:off x="250825" y="636535"/>
              <a:ext cx="270099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50825" y="618920"/>
              <a:ext cx="4662170" cy="307777"/>
            </a:xfrm>
            <a:prstGeom prst="rect">
              <a:avLst/>
            </a:prstGeom>
            <a:noFill/>
          </p:spPr>
          <p:txBody>
            <a:bodyPr wrap="square" rtlCol="0">
              <a:spAutoFit/>
            </a:bodyPr>
            <a:lstStyle/>
            <a:p>
              <a:r>
                <a:rPr lang="zh-CN" altLang="en-US" sz="1400" dirty="0" smtClean="0">
                  <a:latin typeface="DFKai-SB" panose="03000509000000000000" pitchFamily="65" charset="-120"/>
                  <a:ea typeface="DFKai-SB" panose="03000509000000000000" pitchFamily="65" charset="-120"/>
                </a:rPr>
                <a:t>衍生：肌肉記憶</a:t>
              </a:r>
              <a:endParaRPr lang="zh-CN" altLang="en-US" sz="1400" dirty="0" smtClean="0">
                <a:latin typeface="DFKai-SB" panose="03000509000000000000" pitchFamily="65" charset="-120"/>
                <a:ea typeface="DFKai-SB" panose="03000509000000000000" pitchFamily="65" charset="-120"/>
              </a:endParaRPr>
            </a:p>
          </p:txBody>
        </p:sp>
      </p:grpSp>
      <p:pic>
        <p:nvPicPr>
          <p:cNvPr id="6" name="图片 20" descr="2685_9"/>
          <p:cNvPicPr>
            <a:picLocks noChangeAspect="1"/>
          </p:cNvPicPr>
          <p:nvPr/>
        </p:nvPicPr>
        <p:blipFill>
          <a:blip r:embed="rId2"/>
          <a:stretch>
            <a:fillRect/>
          </a:stretch>
        </p:blipFill>
        <p:spPr>
          <a:xfrm>
            <a:off x="3024210" y="1795780"/>
            <a:ext cx="2305050" cy="3096895"/>
          </a:xfrm>
          <a:prstGeom prst="ellipse">
            <a:avLst/>
          </a:prstGeom>
        </p:spPr>
      </p:pic>
      <p:pic>
        <p:nvPicPr>
          <p:cNvPr id="7" name="Picture 4" descr="http://image.zcool.com.cn/img3/56/55/1370567145327.jpg"/>
          <p:cNvPicPr>
            <a:picLocks noChangeAspect="1"/>
          </p:cNvPicPr>
          <p:nvPr/>
        </p:nvPicPr>
        <p:blipFill>
          <a:blip r:embed="rId3">
            <a:clrChange>
              <a:clrFrom>
                <a:srgbClr val="FFFFFF"/>
              </a:clrFrom>
              <a:clrTo>
                <a:srgbClr val="FFFFFF">
                  <a:alpha val="0"/>
                </a:srgbClr>
              </a:clrTo>
            </a:clrChange>
          </a:blip>
          <a:stretch>
            <a:fillRect/>
          </a:stretch>
        </p:blipFill>
        <p:spPr>
          <a:xfrm>
            <a:off x="6712585" y="5397500"/>
            <a:ext cx="186690" cy="531495"/>
          </a:xfrm>
          <a:prstGeom prst="rect">
            <a:avLst/>
          </a:prstGeom>
          <a:noFill/>
          <a:ln w="9525">
            <a:noFill/>
            <a:miter/>
          </a:ln>
        </p:spPr>
      </p:pic>
      <p:pic>
        <p:nvPicPr>
          <p:cNvPr id="8" name="Picture 4" descr="http://image.zcool.com.cn/img3/56/55/1370567145327.jpg"/>
          <p:cNvPicPr>
            <a:picLocks noChangeAspect="1"/>
          </p:cNvPicPr>
          <p:nvPr/>
        </p:nvPicPr>
        <p:blipFill>
          <a:blip r:embed="rId3">
            <a:clrChange>
              <a:clrFrom>
                <a:srgbClr val="FFFFFF"/>
              </a:clrFrom>
              <a:clrTo>
                <a:srgbClr val="FFFFFF">
                  <a:alpha val="0"/>
                </a:srgbClr>
              </a:clrTo>
            </a:clrChange>
          </a:blip>
          <a:stretch>
            <a:fillRect/>
          </a:stretch>
        </p:blipFill>
        <p:spPr>
          <a:xfrm>
            <a:off x="8585200" y="6045835"/>
            <a:ext cx="206375" cy="589915"/>
          </a:xfrm>
          <a:prstGeom prst="rect">
            <a:avLst/>
          </a:prstGeom>
          <a:noFill/>
          <a:ln w="9525">
            <a:noFill/>
            <a:miter/>
          </a:ln>
        </p:spPr>
      </p:pic>
      <p:pic>
        <p:nvPicPr>
          <p:cNvPr id="9" name="Picture 4" descr="http://image.zcool.com.cn/img3/56/55/1370567145327.jpg"/>
          <p:cNvPicPr>
            <a:picLocks noChangeAspect="1"/>
          </p:cNvPicPr>
          <p:nvPr/>
        </p:nvPicPr>
        <p:blipFill>
          <a:blip r:embed="rId3">
            <a:clrChange>
              <a:clrFrom>
                <a:srgbClr val="FFFFFF"/>
              </a:clrFrom>
              <a:clrTo>
                <a:srgbClr val="FFFFFF">
                  <a:alpha val="0"/>
                </a:srgbClr>
              </a:clrTo>
            </a:clrChange>
          </a:blip>
          <a:stretch>
            <a:fillRect/>
          </a:stretch>
        </p:blipFill>
        <p:spPr>
          <a:xfrm>
            <a:off x="7000875" y="5901690"/>
            <a:ext cx="307340" cy="872490"/>
          </a:xfrm>
          <a:prstGeom prst="rect">
            <a:avLst/>
          </a:prstGeom>
          <a:noFill/>
          <a:ln w="9525">
            <a:noFill/>
            <a:miter/>
          </a:ln>
        </p:spPr>
      </p:pic>
      <p:pic>
        <p:nvPicPr>
          <p:cNvPr id="10" name="Picture 4" descr="http://image.zcool.com.cn/img3/56/55/1370567145327.jpg"/>
          <p:cNvPicPr>
            <a:picLocks noChangeAspect="1"/>
          </p:cNvPicPr>
          <p:nvPr/>
        </p:nvPicPr>
        <p:blipFill>
          <a:blip r:embed="rId3">
            <a:clrChange>
              <a:clrFrom>
                <a:srgbClr val="FFFFFF"/>
              </a:clrFrom>
              <a:clrTo>
                <a:srgbClr val="FFFFFF">
                  <a:alpha val="0"/>
                </a:srgbClr>
              </a:clrTo>
            </a:clrChange>
          </a:blip>
          <a:stretch>
            <a:fillRect/>
          </a:stretch>
        </p:blipFill>
        <p:spPr>
          <a:xfrm>
            <a:off x="7720965" y="5181600"/>
            <a:ext cx="271145" cy="772160"/>
          </a:xfrm>
          <a:prstGeom prst="rect">
            <a:avLst/>
          </a:prstGeom>
          <a:noFill/>
          <a:ln w="9525">
            <a:noFill/>
            <a:miter/>
          </a:ln>
        </p:spPr>
      </p:pic>
      <p:pic>
        <p:nvPicPr>
          <p:cNvPr id="11" name="Picture 4" descr="http://image.zcool.com.cn/img3/56/55/1370567145327.jpg"/>
          <p:cNvPicPr>
            <a:picLocks noChangeAspect="1"/>
          </p:cNvPicPr>
          <p:nvPr/>
        </p:nvPicPr>
        <p:blipFill>
          <a:blip r:embed="rId3">
            <a:clrChange>
              <a:clrFrom>
                <a:srgbClr val="FFFFFF"/>
              </a:clrFrom>
              <a:clrTo>
                <a:srgbClr val="FFFFFF">
                  <a:alpha val="0"/>
                </a:srgbClr>
              </a:clrTo>
            </a:clrChange>
          </a:blip>
          <a:stretch>
            <a:fillRect/>
          </a:stretch>
        </p:blipFill>
        <p:spPr>
          <a:xfrm>
            <a:off x="8225155" y="5397500"/>
            <a:ext cx="203835" cy="581025"/>
          </a:xfrm>
          <a:prstGeom prst="rect">
            <a:avLst/>
          </a:prstGeom>
          <a:noFill/>
          <a:ln w="9525">
            <a:noFill/>
            <a:miter/>
          </a:ln>
        </p:spPr>
      </p:pic>
      <p:pic>
        <p:nvPicPr>
          <p:cNvPr id="12" name="Picture 4" descr="http://image.zcool.com.cn/img3/56/55/1370567145327.jpg"/>
          <p:cNvPicPr>
            <a:picLocks noChangeAspect="1"/>
          </p:cNvPicPr>
          <p:nvPr/>
        </p:nvPicPr>
        <p:blipFill>
          <a:blip r:embed="rId4">
            <a:clrChange>
              <a:clrFrom>
                <a:srgbClr val="FFFFFF"/>
              </a:clrFrom>
              <a:clrTo>
                <a:srgbClr val="FFFFFF">
                  <a:alpha val="0"/>
                </a:srgbClr>
              </a:clrTo>
            </a:clrChange>
          </a:blip>
          <a:stretch>
            <a:fillRect/>
          </a:stretch>
        </p:blipFill>
        <p:spPr>
          <a:xfrm>
            <a:off x="6496685" y="5901690"/>
            <a:ext cx="212725" cy="466090"/>
          </a:xfrm>
          <a:prstGeom prst="rect">
            <a:avLst/>
          </a:prstGeom>
          <a:noFill/>
          <a:ln w="9525">
            <a:noFill/>
            <a:miter/>
          </a:ln>
        </p:spPr>
      </p:pic>
      <p:pic>
        <p:nvPicPr>
          <p:cNvPr id="13" name="Picture 4" descr="http://image.zcool.com.cn/img3/56/55/1370567145327.jpg"/>
          <p:cNvPicPr>
            <a:picLocks noChangeAspect="1"/>
          </p:cNvPicPr>
          <p:nvPr/>
        </p:nvPicPr>
        <p:blipFill>
          <a:blip r:embed="rId5">
            <a:clrChange>
              <a:clrFrom>
                <a:srgbClr val="FFFFFF"/>
              </a:clrFrom>
              <a:clrTo>
                <a:srgbClr val="FFFFFF">
                  <a:alpha val="0"/>
                </a:srgbClr>
              </a:clrTo>
            </a:clrChange>
          </a:blip>
          <a:stretch>
            <a:fillRect/>
          </a:stretch>
        </p:blipFill>
        <p:spPr>
          <a:xfrm>
            <a:off x="8656955" y="5318760"/>
            <a:ext cx="229235" cy="504825"/>
          </a:xfrm>
          <a:prstGeom prst="rect">
            <a:avLst/>
          </a:prstGeom>
          <a:noFill/>
          <a:ln w="9525">
            <a:noFill/>
            <a:miter/>
          </a:ln>
        </p:spPr>
      </p:pic>
      <p:pic>
        <p:nvPicPr>
          <p:cNvPr id="14" name="Picture 4" descr="http://image.zcool.com.cn/img3/56/55/1370567145327.jpg"/>
          <p:cNvPicPr>
            <a:picLocks noChangeAspect="1"/>
          </p:cNvPicPr>
          <p:nvPr/>
        </p:nvPicPr>
        <p:blipFill>
          <a:blip r:embed="rId4">
            <a:clrChange>
              <a:clrFrom>
                <a:srgbClr val="FFFFFF"/>
              </a:clrFrom>
              <a:clrTo>
                <a:srgbClr val="FFFFFF">
                  <a:alpha val="0"/>
                </a:srgbClr>
              </a:clrTo>
            </a:clrChange>
          </a:blip>
          <a:stretch>
            <a:fillRect/>
          </a:stretch>
        </p:blipFill>
        <p:spPr>
          <a:xfrm>
            <a:off x="7576820" y="6045835"/>
            <a:ext cx="203835" cy="448310"/>
          </a:xfrm>
          <a:prstGeom prst="rect">
            <a:avLst/>
          </a:prstGeom>
          <a:noFill/>
          <a:ln w="9525">
            <a:noFill/>
            <a:miter/>
          </a:ln>
        </p:spPr>
      </p:pic>
      <p:pic>
        <p:nvPicPr>
          <p:cNvPr id="15" name="Picture 4" descr="http://image.zcool.com.cn/img3/56/55/1370567145327.jpg"/>
          <p:cNvPicPr>
            <a:picLocks noChangeAspect="1"/>
          </p:cNvPicPr>
          <p:nvPr/>
        </p:nvPicPr>
        <p:blipFill>
          <a:blip r:embed="rId4">
            <a:clrChange>
              <a:clrFrom>
                <a:srgbClr val="FFFFFF"/>
              </a:clrFrom>
              <a:clrTo>
                <a:srgbClr val="FFFFFF">
                  <a:alpha val="0"/>
                </a:srgbClr>
              </a:clrTo>
            </a:clrChange>
          </a:blip>
          <a:stretch>
            <a:fillRect/>
          </a:stretch>
        </p:blipFill>
        <p:spPr>
          <a:xfrm>
            <a:off x="8081010" y="5901690"/>
            <a:ext cx="304800" cy="668020"/>
          </a:xfrm>
          <a:prstGeom prst="rect">
            <a:avLst/>
          </a:prstGeom>
          <a:noFill/>
          <a:ln w="9525">
            <a:noFill/>
            <a:miter/>
          </a:ln>
        </p:spPr>
      </p:pic>
      <p:pic>
        <p:nvPicPr>
          <p:cNvPr id="16" name="Picture 4" descr="http://image.zcool.com.cn/img3/56/55/1370567145327.jpg"/>
          <p:cNvPicPr>
            <a:picLocks noChangeAspect="1"/>
          </p:cNvPicPr>
          <p:nvPr/>
        </p:nvPicPr>
        <p:blipFill>
          <a:blip r:embed="rId5">
            <a:clrChange>
              <a:clrFrom>
                <a:srgbClr val="FFFFFF"/>
              </a:clrFrom>
              <a:clrTo>
                <a:srgbClr val="FFFFFF">
                  <a:alpha val="0"/>
                </a:srgbClr>
              </a:clrTo>
            </a:clrChange>
          </a:blip>
          <a:stretch>
            <a:fillRect/>
          </a:stretch>
        </p:blipFill>
        <p:spPr>
          <a:xfrm>
            <a:off x="7216775" y="5325745"/>
            <a:ext cx="295910" cy="647700"/>
          </a:xfrm>
          <a:prstGeom prst="rect">
            <a:avLst/>
          </a:prstGeom>
          <a:noFill/>
          <a:ln w="9525">
            <a:noFill/>
            <a:miter/>
          </a:ln>
        </p:spPr>
      </p:pic>
      <p:sp>
        <p:nvSpPr>
          <p:cNvPr id="17" name="直接连接符 6"/>
          <p:cNvSpPr/>
          <p:nvPr/>
        </p:nvSpPr>
        <p:spPr>
          <a:xfrm flipV="1">
            <a:off x="6208395" y="5901690"/>
            <a:ext cx="2826385" cy="10795"/>
          </a:xfrm>
          <a:prstGeom prst="line">
            <a:avLst/>
          </a:prstGeom>
          <a:ln w="19050" cap="flat" cmpd="sng">
            <a:solidFill>
              <a:srgbClr val="5DB3B0"/>
            </a:solidFill>
            <a:prstDash val="solid"/>
            <a:bevel/>
            <a:headEnd type="none" w="med" len="med"/>
            <a:tailEnd type="none" w="med" len="med"/>
          </a:ln>
        </p:spPr>
        <p:txBody>
          <a:bodyPr/>
          <a:lstStyle/>
          <a:p>
            <a:endParaRPr lang="zh-CN" altLang="en-US"/>
          </a:p>
        </p:txBody>
      </p:sp>
      <p:pic>
        <p:nvPicPr>
          <p:cNvPr id="18" name="Picture 4" descr="http://image.zcool.com.cn/img3/56/55/1370567145327.jpg"/>
          <p:cNvPicPr>
            <a:picLocks noChangeAspect="1"/>
          </p:cNvPicPr>
          <p:nvPr/>
        </p:nvPicPr>
        <p:blipFill>
          <a:blip r:embed="rId3">
            <a:clrChange>
              <a:clrFrom>
                <a:srgbClr val="FFFFFF"/>
              </a:clrFrom>
              <a:clrTo>
                <a:srgbClr val="FFFFFF">
                  <a:alpha val="0"/>
                </a:srgbClr>
              </a:clrTo>
            </a:clrChange>
          </a:blip>
          <a:stretch>
            <a:fillRect/>
          </a:stretch>
        </p:blipFill>
        <p:spPr>
          <a:xfrm>
            <a:off x="2411730" y="228600"/>
            <a:ext cx="155575" cy="443230"/>
          </a:xfrm>
          <a:prstGeom prst="rect">
            <a:avLst/>
          </a:prstGeom>
          <a:noFill/>
          <a:ln w="9525">
            <a:noFill/>
            <a:miter/>
          </a:ln>
        </p:spPr>
      </p:pic>
      <p:pic>
        <p:nvPicPr>
          <p:cNvPr id="19" name="Picture 4" descr="http://image.zcool.com.cn/img3/56/55/1370567145327.jpg"/>
          <p:cNvPicPr>
            <a:picLocks noChangeAspect="1"/>
          </p:cNvPicPr>
          <p:nvPr/>
        </p:nvPicPr>
        <p:blipFill>
          <a:blip r:embed="rId4">
            <a:clrChange>
              <a:clrFrom>
                <a:srgbClr val="FFFFFF"/>
              </a:clrFrom>
              <a:clrTo>
                <a:srgbClr val="FFFFFF">
                  <a:alpha val="0"/>
                </a:srgbClr>
              </a:clrTo>
            </a:clrChange>
          </a:blip>
          <a:stretch>
            <a:fillRect/>
          </a:stretch>
        </p:blipFill>
        <p:spPr>
          <a:xfrm>
            <a:off x="2699385" y="284480"/>
            <a:ext cx="175260" cy="383540"/>
          </a:xfrm>
          <a:prstGeom prst="rect">
            <a:avLst/>
          </a:prstGeom>
          <a:noFill/>
          <a:ln w="9525">
            <a:noFill/>
            <a:miter/>
          </a:ln>
        </p:spPr>
      </p:pic>
      <p:sp>
        <p:nvSpPr>
          <p:cNvPr id="20" name="Slide Number Placeholder 19"/>
          <p:cNvSpPr>
            <a:spLocks noGrp="1"/>
          </p:cNvSpPr>
          <p:nvPr>
            <p:ph type="sldNum" sz="quarter" idx="12"/>
          </p:nvPr>
        </p:nvSpPr>
        <p:spPr/>
        <p:txBody>
          <a:bodyPr/>
          <a:lstStyle/>
          <a:p>
            <a:pPr>
              <a:defRPr/>
            </a:pPr>
            <a:fld id="{AF37850B-8163-4A23-9DA0-891FF8300DB4}" type="slidenum">
              <a:rPr lang="zh-HK" altLang="en-US" smtClean="0"/>
              <a:pPr>
                <a:defRPr/>
              </a:pPr>
              <a:t>163</a:t>
            </a:fld>
            <a:endParaRPr lang="zh-HK" altLang="en-US"/>
          </a:p>
        </p:txBody>
      </p:sp>
    </p:spTree>
    <p:extLst>
      <p:ext uri="{BB962C8B-B14F-4D97-AF65-F5344CB8AC3E}">
        <p14:creationId xmlns:p14="http://schemas.microsoft.com/office/powerpoint/2010/main" val="3598478937"/>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7" descr="rock-coast-black-amp-white.jpg"/>
          <p:cNvPicPr>
            <a:picLocks noChangeAspect="1"/>
          </p:cNvPicPr>
          <p:nvPr/>
        </p:nvPicPr>
        <p:blipFill>
          <a:blip r:embed="rId2" cstate="email"/>
          <a:srcRect/>
          <a:stretch>
            <a:fillRect/>
          </a:stretch>
        </p:blipFill>
        <p:spPr>
          <a:xfrm>
            <a:off x="152401" y="1059815"/>
            <a:ext cx="8839200" cy="2369185"/>
          </a:xfrm>
          <a:prstGeom prst="rect">
            <a:avLst/>
          </a:prstGeom>
        </p:spPr>
      </p:pic>
      <p:sp>
        <p:nvSpPr>
          <p:cNvPr id="3" name="TextBox 2"/>
          <p:cNvSpPr txBox="1"/>
          <p:nvPr/>
        </p:nvSpPr>
        <p:spPr>
          <a:xfrm>
            <a:off x="2555776" y="3810000"/>
            <a:ext cx="4104455" cy="46166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zh-CN" sz="2400" b="1" dirty="0" smtClean="0">
                <a:solidFill>
                  <a:schemeClr val="tx1"/>
                </a:solidFill>
                <a:latin typeface="DFKai-SB" panose="03000509000000000000" pitchFamily="65" charset="-120"/>
                <a:ea typeface="DFKai-SB" panose="03000509000000000000" pitchFamily="65" charset="-120"/>
                <a:cs typeface="Ebrima" pitchFamily="2" charset="0"/>
              </a:rPr>
              <a:t>戲劇是展現人類情感的藝術</a:t>
            </a:r>
          </a:p>
        </p:txBody>
      </p:sp>
      <p:sp>
        <p:nvSpPr>
          <p:cNvPr id="4" name="矩形 10"/>
          <p:cNvSpPr/>
          <p:nvPr/>
        </p:nvSpPr>
        <p:spPr>
          <a:xfrm>
            <a:off x="457201" y="4419600"/>
            <a:ext cx="8275678" cy="1938992"/>
          </a:xfrm>
          <a:prstGeom prst="rect">
            <a:avLst/>
          </a:prstGeom>
        </p:spPr>
        <p:txBody>
          <a:bodyPr wrap="square">
            <a:spAutoFit/>
          </a:bodyPr>
          <a:lstStyle/>
          <a:p>
            <a:pPr lvl="0" algn="ctr">
              <a:lnSpc>
                <a:spcPct val="150000"/>
              </a:lnSpc>
            </a:pPr>
            <a:r>
              <a:rPr lang="zh-CN" sz="2000" dirty="0" smtClean="0">
                <a:latin typeface="DFKai-SB" panose="03000509000000000000" pitchFamily="65" charset="-120"/>
                <a:ea typeface="DFKai-SB" panose="03000509000000000000" pitchFamily="65" charset="-120"/>
                <a:cs typeface="Ebrima" pitchFamily="2" charset="0"/>
              </a:rPr>
              <a:t>《演員的自我修養》、《斯坦尼斯拉夫斯基全集》</a:t>
            </a:r>
            <a:r>
              <a:rPr lang="en-US" altLang="zh-CN" sz="2000" dirty="0" smtClean="0">
                <a:latin typeface="DFKai-SB" panose="03000509000000000000" pitchFamily="65" charset="-120"/>
                <a:ea typeface="DFKai-SB" panose="03000509000000000000" pitchFamily="65" charset="-120"/>
                <a:cs typeface="Ebrima" pitchFamily="2" charset="0"/>
              </a:rPr>
              <a:t>--</a:t>
            </a:r>
            <a:r>
              <a:rPr lang="zh-CN" altLang="en-US" sz="2000" dirty="0" smtClean="0">
                <a:latin typeface="DFKai-SB" panose="03000509000000000000" pitchFamily="65" charset="-120"/>
                <a:ea typeface="DFKai-SB" panose="03000509000000000000" pitchFamily="65" charset="-120"/>
                <a:cs typeface="Ebrima" pitchFamily="2" charset="0"/>
              </a:rPr>
              <a:t>斯坦尼斯拉夫斯基</a:t>
            </a:r>
          </a:p>
          <a:p>
            <a:pPr lvl="0" algn="ctr">
              <a:lnSpc>
                <a:spcPct val="150000"/>
              </a:lnSpc>
            </a:pPr>
            <a:r>
              <a:rPr lang="zh-CN" altLang="en-US" sz="2000" dirty="0" smtClean="0">
                <a:latin typeface="DFKai-SB" panose="03000509000000000000" pitchFamily="65" charset="-120"/>
                <a:ea typeface="DFKai-SB" panose="03000509000000000000" pitchFamily="65" charset="-120"/>
                <a:cs typeface="Ebrima" pitchFamily="2" charset="0"/>
              </a:rPr>
              <a:t>《戲劇的假定性本質》</a:t>
            </a:r>
            <a:r>
              <a:rPr lang="en-US" altLang="zh-CN" sz="2000" dirty="0" smtClean="0">
                <a:latin typeface="DFKai-SB" panose="03000509000000000000" pitchFamily="65" charset="-120"/>
                <a:ea typeface="DFKai-SB" panose="03000509000000000000" pitchFamily="65" charset="-120"/>
                <a:cs typeface="Ebrima" pitchFamily="2" charset="0"/>
              </a:rPr>
              <a:t>--</a:t>
            </a:r>
            <a:r>
              <a:rPr lang="zh-CN" altLang="en-US" sz="2000" dirty="0" smtClean="0">
                <a:latin typeface="DFKai-SB" panose="03000509000000000000" pitchFamily="65" charset="-120"/>
                <a:ea typeface="DFKai-SB" panose="03000509000000000000" pitchFamily="65" charset="-120"/>
                <a:cs typeface="Ebrima" pitchFamily="2" charset="0"/>
              </a:rPr>
              <a:t>梅耶荷德</a:t>
            </a:r>
          </a:p>
          <a:p>
            <a:pPr lvl="0" algn="ctr">
              <a:lnSpc>
                <a:spcPct val="150000"/>
              </a:lnSpc>
            </a:pPr>
            <a:r>
              <a:rPr lang="zh-CN" sz="2000" dirty="0" smtClean="0">
                <a:latin typeface="DFKai-SB" panose="03000509000000000000" pitchFamily="65" charset="-120"/>
                <a:ea typeface="DFKai-SB" panose="03000509000000000000" pitchFamily="65" charset="-120"/>
                <a:cs typeface="Ebrima" pitchFamily="2" charset="0"/>
              </a:rPr>
              <a:t>《演員的力量》</a:t>
            </a:r>
            <a:r>
              <a:rPr lang="en-US" altLang="zh-CN" sz="2000" dirty="0" smtClean="0">
                <a:latin typeface="DFKai-SB" panose="03000509000000000000" pitchFamily="65" charset="-120"/>
                <a:ea typeface="DFKai-SB" panose="03000509000000000000" pitchFamily="65" charset="-120"/>
                <a:cs typeface="Ebrima" pitchFamily="2" charset="0"/>
              </a:rPr>
              <a:t>--</a:t>
            </a:r>
            <a:r>
              <a:rPr lang="zh-CN" altLang="en-US" sz="2000" dirty="0" smtClean="0">
                <a:latin typeface="DFKai-SB" panose="03000509000000000000" pitchFamily="65" charset="-120"/>
                <a:ea typeface="DFKai-SB" panose="03000509000000000000" pitchFamily="65" charset="-120"/>
                <a:cs typeface="Ebrima" pitchFamily="2" charset="0"/>
              </a:rPr>
              <a:t>伊萬娜 · 查伯克</a:t>
            </a:r>
          </a:p>
          <a:p>
            <a:pPr lvl="0" algn="ctr">
              <a:lnSpc>
                <a:spcPct val="150000"/>
              </a:lnSpc>
            </a:pPr>
            <a:r>
              <a:rPr lang="zh-CN" altLang="en-US" sz="2000" dirty="0" smtClean="0">
                <a:latin typeface="DFKai-SB" panose="03000509000000000000" pitchFamily="65" charset="-120"/>
                <a:ea typeface="DFKai-SB" panose="03000509000000000000" pitchFamily="65" charset="-120"/>
                <a:cs typeface="Ebrima" pitchFamily="2" charset="0"/>
              </a:rPr>
              <a:t>《表演訓練法》</a:t>
            </a:r>
            <a:r>
              <a:rPr lang="en-US" altLang="zh-CN" sz="2000" dirty="0" smtClean="0">
                <a:latin typeface="DFKai-SB" panose="03000509000000000000" pitchFamily="65" charset="-120"/>
                <a:ea typeface="DFKai-SB" panose="03000509000000000000" pitchFamily="65" charset="-120"/>
                <a:cs typeface="Ebrima" pitchFamily="2" charset="0"/>
              </a:rPr>
              <a:t>--</a:t>
            </a:r>
            <a:r>
              <a:rPr lang="zh-CN" altLang="en-US" sz="2000" dirty="0" smtClean="0">
                <a:latin typeface="DFKai-SB" panose="03000509000000000000" pitchFamily="65" charset="-120"/>
                <a:ea typeface="DFKai-SB" panose="03000509000000000000" pitchFamily="65" charset="-120"/>
                <a:cs typeface="Ebrima" pitchFamily="2" charset="0"/>
              </a:rPr>
              <a:t>林洪桐</a:t>
            </a:r>
            <a:endParaRPr lang="zh-CN" sz="2000" dirty="0" smtClean="0">
              <a:latin typeface="DFKai-SB" panose="03000509000000000000" pitchFamily="65" charset="-120"/>
              <a:ea typeface="DFKai-SB" panose="03000509000000000000" pitchFamily="65" charset="-120"/>
              <a:cs typeface="Ebrima" pitchFamily="2" charset="0"/>
            </a:endParaRPr>
          </a:p>
        </p:txBody>
      </p:sp>
      <p:grpSp>
        <p:nvGrpSpPr>
          <p:cNvPr id="5" name="组合 11"/>
          <p:cNvGrpSpPr/>
          <p:nvPr/>
        </p:nvGrpSpPr>
        <p:grpSpPr>
          <a:xfrm>
            <a:off x="250825" y="132188"/>
            <a:ext cx="2700995" cy="815810"/>
            <a:chOff x="250825" y="186485"/>
            <a:chExt cx="2700995" cy="815810"/>
          </a:xfrm>
        </p:grpSpPr>
        <p:sp>
          <p:nvSpPr>
            <p:cNvPr id="6" name="矩形 12"/>
            <p:cNvSpPr/>
            <p:nvPr/>
          </p:nvSpPr>
          <p:spPr>
            <a:xfrm>
              <a:off x="250825" y="186485"/>
              <a:ext cx="795020" cy="457200"/>
            </a:xfrm>
            <a:prstGeom prst="rect">
              <a:avLst/>
            </a:prstGeom>
          </p:spPr>
          <p:txBody>
            <a:bodyPr wrap="none">
              <a:spAutoFit/>
            </a:bodyPr>
            <a:lstStyle/>
            <a:p>
              <a:r>
                <a:rPr lang="zh-CN" sz="2400" b="1" dirty="0" smtClean="0">
                  <a:solidFill>
                    <a:schemeClr val="tx1">
                      <a:lumMod val="75000"/>
                      <a:lumOff val="25000"/>
                    </a:schemeClr>
                  </a:solidFill>
                  <a:latin typeface="DFKai-SB" panose="03000509000000000000" pitchFamily="65" charset="-120"/>
                  <a:ea typeface="DFKai-SB" panose="03000509000000000000" pitchFamily="65" charset="-120"/>
                  <a:cs typeface="Ebrima" pitchFamily="2" charset="0"/>
                </a:rPr>
                <a:t>參考</a:t>
              </a:r>
            </a:p>
          </p:txBody>
        </p:sp>
        <p:cxnSp>
          <p:nvCxnSpPr>
            <p:cNvPr id="7" name="直接连接符 13"/>
            <p:cNvCxnSpPr/>
            <p:nvPr/>
          </p:nvCxnSpPr>
          <p:spPr>
            <a:xfrm>
              <a:off x="250825" y="636535"/>
              <a:ext cx="270099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250825" y="636535"/>
              <a:ext cx="2610985" cy="365760"/>
            </a:xfrm>
            <a:prstGeom prst="rect">
              <a:avLst/>
            </a:prstGeom>
            <a:noFill/>
          </p:spPr>
          <p:txBody>
            <a:bodyPr wrap="square" rtlCol="0">
              <a:spAutoFit/>
            </a:bodyPr>
            <a:lstStyle/>
            <a:p>
              <a:r>
                <a:rPr lang="zh-CN" altLang="en-US" dirty="0" smtClean="0">
                  <a:latin typeface="DFKai-SB" panose="03000509000000000000" pitchFamily="65" charset="-120"/>
                  <a:ea typeface="DFKai-SB" panose="03000509000000000000" pitchFamily="65" charset="-120"/>
                </a:rPr>
                <a:t>相關書籍</a:t>
              </a:r>
            </a:p>
          </p:txBody>
        </p:sp>
      </p:grpSp>
      <p:sp>
        <p:nvSpPr>
          <p:cNvPr id="9" name="Slide Number Placeholder 8"/>
          <p:cNvSpPr>
            <a:spLocks noGrp="1"/>
          </p:cNvSpPr>
          <p:nvPr>
            <p:ph type="sldNum" sz="quarter" idx="12"/>
          </p:nvPr>
        </p:nvSpPr>
        <p:spPr/>
        <p:txBody>
          <a:bodyPr/>
          <a:lstStyle/>
          <a:p>
            <a:pPr>
              <a:defRPr/>
            </a:pPr>
            <a:fld id="{AF37850B-8163-4A23-9DA0-891FF8300DB4}" type="slidenum">
              <a:rPr lang="zh-HK" altLang="en-US" smtClean="0"/>
              <a:pPr>
                <a:defRPr/>
              </a:pPr>
              <a:t>164</a:t>
            </a:fld>
            <a:endParaRPr lang="zh-HK" altLang="en-US"/>
          </a:p>
        </p:txBody>
      </p:sp>
    </p:spTree>
    <p:extLst>
      <p:ext uri="{BB962C8B-B14F-4D97-AF65-F5344CB8AC3E}">
        <p14:creationId xmlns:p14="http://schemas.microsoft.com/office/powerpoint/2010/main" val="241714709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eaLnBrk="1" hangingPunct="1">
              <a:defRPr/>
            </a:pPr>
            <a:r>
              <a:rPr lang="zh-TW" altLang="en-US" sz="6600" b="1" dirty="0" smtClean="0">
                <a:solidFill>
                  <a:srgbClr val="FF0000"/>
                </a:solidFill>
                <a:effectLst>
                  <a:outerShdw blurRad="38100" dist="38100" dir="2700000" algn="tl">
                    <a:srgbClr val="C0C0C0"/>
                  </a:outerShdw>
                </a:effectLst>
                <a:latin typeface="DFKai-SB" panose="03000509000000000000" pitchFamily="65" charset="-120"/>
                <a:ea typeface="DFKai-SB" panose="03000509000000000000" pitchFamily="65" charset="-120"/>
              </a:rPr>
              <a:t>吐字歸音訓練</a:t>
            </a:r>
            <a:endParaRPr lang="zh-HK" altLang="en-US" sz="6600" dirty="0">
              <a:solidFill>
                <a:srgbClr val="FF0000"/>
              </a:solidFill>
              <a:latin typeface="DFKai-SB" panose="03000509000000000000" pitchFamily="65" charset="-120"/>
              <a:ea typeface="DFKai-SB" panose="03000509000000000000" pitchFamily="65" charset="-120"/>
            </a:endParaRPr>
          </a:p>
        </p:txBody>
      </p:sp>
      <p:sp>
        <p:nvSpPr>
          <p:cNvPr id="31747" name="內容版面配置區 2"/>
          <p:cNvSpPr>
            <a:spLocks noGrp="1"/>
          </p:cNvSpPr>
          <p:nvPr>
            <p:ph idx="1"/>
          </p:nvPr>
        </p:nvSpPr>
        <p:spPr>
          <a:xfrm>
            <a:off x="323850" y="1844675"/>
            <a:ext cx="8496300" cy="4824413"/>
          </a:xfrm>
        </p:spPr>
        <p:txBody>
          <a:bodyPr/>
          <a:lstStyle/>
          <a:p>
            <a:pPr marL="0" indent="0" eaLnBrk="1" hangingPunct="1">
              <a:spcBef>
                <a:spcPct val="50000"/>
              </a:spcBef>
              <a:buFont typeface="Wingdings 2" pitchFamily="18" charset="2"/>
              <a:buNone/>
            </a:pPr>
            <a:r>
              <a:rPr lang="zh-TW" altLang="en-US" sz="3200" b="1" smtClean="0">
                <a:solidFill>
                  <a:schemeClr val="tx1"/>
                </a:solidFill>
                <a:latin typeface="DFKai-SB" panose="03000509000000000000" pitchFamily="65" charset="-120"/>
                <a:ea typeface="DFKai-SB" panose="03000509000000000000" pitchFamily="65" charset="-120"/>
              </a:rPr>
              <a:t>吐字歸音，即「咬緊字頭歸字尾」，也就是指字的發音清晰有力，韻尾收音完整。</a:t>
            </a:r>
          </a:p>
          <a:p>
            <a:pPr marL="0" indent="0" eaLnBrk="1" hangingPunct="1">
              <a:spcBef>
                <a:spcPct val="50000"/>
              </a:spcBef>
              <a:buFont typeface="Wingdings 2" pitchFamily="18" charset="2"/>
              <a:buNone/>
            </a:pPr>
            <a:r>
              <a:rPr lang="zh-TW" altLang="en-US" sz="3200" b="1" smtClean="0">
                <a:solidFill>
                  <a:schemeClr val="tx1"/>
                </a:solidFill>
                <a:latin typeface="DFKai-SB" panose="03000509000000000000" pitchFamily="65" charset="-120"/>
                <a:ea typeface="DFKai-SB" panose="03000509000000000000" pitchFamily="65" charset="-120"/>
              </a:rPr>
              <a:t>為了使字音發得更準確、清晰、有力，聲音能夠送到更遠的地方，我們就要學會吐字歸音。</a:t>
            </a:r>
          </a:p>
          <a:p>
            <a:pPr marL="0" indent="0" eaLnBrk="1" hangingPunct="1">
              <a:spcBef>
                <a:spcPct val="50000"/>
              </a:spcBef>
              <a:buFont typeface="Wingdings 2" pitchFamily="18" charset="2"/>
              <a:buNone/>
            </a:pPr>
            <a:r>
              <a:rPr lang="zh-TW" altLang="en-US" sz="3200" b="1" smtClean="0">
                <a:solidFill>
                  <a:schemeClr val="tx1"/>
                </a:solidFill>
                <a:latin typeface="DFKai-SB" panose="03000509000000000000" pitchFamily="65" charset="-120"/>
                <a:ea typeface="DFKai-SB" panose="03000509000000000000" pitchFamily="65" charset="-120"/>
              </a:rPr>
              <a:t>普通話每個字，大都由聲母和韻母相拼而成。每個字的發音就像棗核形，聲母短，韻腹又響又長，聲調也在發韻腹時同時完成，韻尾也是短而收得攏。</a:t>
            </a:r>
          </a:p>
          <a:p>
            <a:pPr marL="0" indent="0" eaLnBrk="1" hangingPunct="1">
              <a:buFont typeface="Wingdings 2" pitchFamily="18" charset="2"/>
              <a:buNone/>
            </a:pPr>
            <a:endParaRPr lang="zh-HK" altLang="en-US" smtClean="0">
              <a:latin typeface="DFKai-SB" panose="03000509000000000000" pitchFamily="65" charset="-120"/>
              <a:ea typeface="DFKai-SB" panose="03000509000000000000" pitchFamily="65" charset="-120"/>
            </a:endParaRPr>
          </a:p>
        </p:txBody>
      </p:sp>
      <p:sp>
        <p:nvSpPr>
          <p:cNvPr id="3" name="Slide Number Placeholder 2"/>
          <p:cNvSpPr>
            <a:spLocks noGrp="1"/>
          </p:cNvSpPr>
          <p:nvPr>
            <p:ph type="sldNum" sz="quarter" idx="12"/>
          </p:nvPr>
        </p:nvSpPr>
        <p:spPr/>
        <p:txBody>
          <a:bodyPr/>
          <a:lstStyle/>
          <a:p>
            <a:pPr>
              <a:defRPr/>
            </a:pPr>
            <a:fld id="{AF37850B-8163-4A23-9DA0-891FF8300DB4}" type="slidenum">
              <a:rPr lang="zh-HK" altLang="en-US" smtClean="0"/>
              <a:pPr>
                <a:defRPr/>
              </a:pPr>
              <a:t>17</a:t>
            </a:fld>
            <a:endParaRPr lang="zh-HK" altLang="en-US"/>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2770" name="標題 1"/>
          <p:cNvSpPr>
            <a:spLocks noGrp="1"/>
          </p:cNvSpPr>
          <p:nvPr>
            <p:ph type="ctrTitle"/>
          </p:nvPr>
        </p:nvSpPr>
        <p:spPr>
          <a:xfrm>
            <a:off x="179388" y="260350"/>
            <a:ext cx="8856662" cy="1439863"/>
          </a:xfrm>
        </p:spPr>
        <p:txBody>
          <a:bodyPr/>
          <a:lstStyle/>
          <a:p>
            <a:r>
              <a:rPr lang="zh-TW" altLang="zh-HK" sz="7200" dirty="0" smtClean="0">
                <a:latin typeface="DFKai-SB" panose="03000509000000000000" pitchFamily="65" charset="-120"/>
                <a:ea typeface="DFKai-SB" panose="03000509000000000000" pitchFamily="65" charset="-120"/>
              </a:rPr>
              <a:t>吐字歸音「棗核型</a:t>
            </a:r>
            <a:r>
              <a:rPr lang="zh-TW" altLang="zh-HK" sz="5400" dirty="0" smtClean="0">
                <a:latin typeface="DFKai-SB" panose="03000509000000000000" pitchFamily="65" charset="-120"/>
                <a:ea typeface="DFKai-SB" panose="03000509000000000000" pitchFamily="65" charset="-120"/>
              </a:rPr>
              <a:t>」</a:t>
            </a:r>
            <a:endParaRPr lang="zh-HK" altLang="en-US" sz="5400" dirty="0" smtClean="0">
              <a:latin typeface="DFKai-SB" panose="03000509000000000000" pitchFamily="65" charset="-120"/>
              <a:ea typeface="DFKai-SB" panose="03000509000000000000" pitchFamily="65" charset="-120"/>
            </a:endParaRPr>
          </a:p>
        </p:txBody>
      </p:sp>
      <p:sp>
        <p:nvSpPr>
          <p:cNvPr id="32771" name="副標題 3"/>
          <p:cNvSpPr>
            <a:spLocks noGrp="1"/>
          </p:cNvSpPr>
          <p:nvPr>
            <p:ph type="subTitle" idx="1"/>
          </p:nvPr>
        </p:nvSpPr>
        <p:spPr>
          <a:xfrm>
            <a:off x="107950" y="1773238"/>
            <a:ext cx="8777288" cy="4751387"/>
          </a:xfrm>
        </p:spPr>
        <p:txBody>
          <a:bodyPr/>
          <a:lstStyle/>
          <a:p>
            <a:r>
              <a:rPr lang="en-US" altLang="zh-HK" sz="3200" b="1" dirty="0" smtClean="0"/>
              <a:t> </a:t>
            </a:r>
            <a:r>
              <a:rPr lang="zh-TW" altLang="zh-HK" sz="3200" b="1" dirty="0" smtClean="0">
                <a:solidFill>
                  <a:schemeClr val="tx1"/>
                </a:solidFill>
              </a:rPr>
              <a:t>字頭（吐字）</a:t>
            </a:r>
            <a:r>
              <a:rPr lang="en-US" altLang="zh-HK" sz="3200" b="1" dirty="0" smtClean="0">
                <a:solidFill>
                  <a:schemeClr val="tx1"/>
                </a:solidFill>
              </a:rPr>
              <a:t>            </a:t>
            </a:r>
            <a:r>
              <a:rPr lang="zh-TW" altLang="zh-HK" sz="3200" b="1" dirty="0" smtClean="0">
                <a:solidFill>
                  <a:schemeClr val="tx1"/>
                </a:solidFill>
              </a:rPr>
              <a:t>字腹</a:t>
            </a:r>
            <a:r>
              <a:rPr lang="en-US" altLang="zh-HK" sz="3200" b="1" dirty="0" smtClean="0">
                <a:solidFill>
                  <a:schemeClr val="tx1"/>
                </a:solidFill>
              </a:rPr>
              <a:t>                  </a:t>
            </a:r>
            <a:r>
              <a:rPr lang="zh-TW" altLang="zh-HK" sz="3200" b="1" dirty="0" smtClean="0">
                <a:solidFill>
                  <a:schemeClr val="tx1"/>
                </a:solidFill>
              </a:rPr>
              <a:t>字尾（歸韻）</a:t>
            </a:r>
            <a:endParaRPr lang="en-US" altLang="zh-TW" sz="3200" b="1" dirty="0" smtClean="0">
              <a:solidFill>
                <a:schemeClr val="tx1"/>
              </a:solidFill>
            </a:endParaRPr>
          </a:p>
          <a:p>
            <a:endParaRPr lang="zh-TW" altLang="zh-HK" sz="1000" dirty="0" smtClean="0">
              <a:solidFill>
                <a:schemeClr val="tx1"/>
              </a:solidFill>
            </a:endParaRPr>
          </a:p>
          <a:p>
            <a:r>
              <a:rPr lang="zh-TW" altLang="zh-HK" sz="3200" b="1" dirty="0" smtClean="0">
                <a:solidFill>
                  <a:schemeClr val="tx1"/>
                </a:solidFill>
              </a:rPr>
              <a:t>字例：</a:t>
            </a:r>
            <a:r>
              <a:rPr lang="en-US" altLang="zh-HK" sz="3200" b="1" dirty="0" smtClean="0">
                <a:solidFill>
                  <a:schemeClr val="tx1"/>
                </a:solidFill>
              </a:rPr>
              <a:t>   </a:t>
            </a:r>
            <a:r>
              <a:rPr lang="en-US" altLang="zh-HK" sz="3200" b="1" dirty="0" err="1" smtClean="0">
                <a:solidFill>
                  <a:schemeClr val="tx1"/>
                </a:solidFill>
              </a:rPr>
              <a:t>ch</a:t>
            </a:r>
            <a:r>
              <a:rPr lang="en-US" altLang="zh-HK" sz="3200" b="1" dirty="0" smtClean="0">
                <a:solidFill>
                  <a:schemeClr val="tx1"/>
                </a:solidFill>
              </a:rPr>
              <a:t>                      o                     ng  </a:t>
            </a:r>
            <a:endParaRPr lang="zh-TW" altLang="zh-HK" sz="3200" dirty="0" smtClean="0">
              <a:solidFill>
                <a:schemeClr val="tx1"/>
              </a:solidFill>
            </a:endParaRPr>
          </a:p>
          <a:p>
            <a:r>
              <a:rPr lang="en-US" altLang="zh-HK" sz="3200" b="1" dirty="0" smtClean="0"/>
              <a:t>       </a:t>
            </a:r>
            <a:r>
              <a:rPr lang="zh-TW" altLang="zh-HK" sz="3200" b="1" dirty="0" smtClean="0">
                <a:solidFill>
                  <a:schemeClr val="tx1"/>
                </a:solidFill>
              </a:rPr>
              <a:t>沖</a:t>
            </a:r>
            <a:r>
              <a:rPr lang="en-US" altLang="zh-HK" sz="3200" b="1" dirty="0" smtClean="0">
                <a:solidFill>
                  <a:schemeClr val="tx1"/>
                </a:solidFill>
              </a:rPr>
              <a:t>(</a:t>
            </a:r>
            <a:r>
              <a:rPr lang="en-US" altLang="zh-HK" sz="3200" b="1" dirty="0" err="1" smtClean="0">
                <a:solidFill>
                  <a:schemeClr val="tx1"/>
                </a:solidFill>
              </a:rPr>
              <a:t>chōng</a:t>
            </a:r>
            <a:r>
              <a:rPr lang="en-US" altLang="zh-HK" sz="3200" b="1" dirty="0" smtClean="0">
                <a:solidFill>
                  <a:schemeClr val="tx1"/>
                </a:solidFill>
              </a:rPr>
              <a:t>)/ (</a:t>
            </a:r>
            <a:r>
              <a:rPr lang="en-US" altLang="zh-HK" sz="3200" b="1" dirty="0" err="1" smtClean="0">
                <a:solidFill>
                  <a:schemeClr val="tx1"/>
                </a:solidFill>
              </a:rPr>
              <a:t>chòng</a:t>
            </a:r>
            <a:r>
              <a:rPr lang="en-US" altLang="zh-HK" sz="3200" b="1" dirty="0" smtClean="0">
                <a:solidFill>
                  <a:schemeClr val="tx1"/>
                </a:solidFill>
              </a:rPr>
              <a:t>) </a:t>
            </a:r>
            <a:endParaRPr lang="en-US" altLang="zh-HK" sz="3200" dirty="0" smtClean="0">
              <a:solidFill>
                <a:schemeClr val="tx1"/>
              </a:solidFill>
            </a:endParaRPr>
          </a:p>
        </p:txBody>
      </p:sp>
      <p:sp>
        <p:nvSpPr>
          <p:cNvPr id="5" name="橢圓 4"/>
          <p:cNvSpPr/>
          <p:nvPr/>
        </p:nvSpPr>
        <p:spPr>
          <a:xfrm>
            <a:off x="323850" y="4005263"/>
            <a:ext cx="8561388" cy="18716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zh-CN" altLang="en-US" sz="3600" b="1" dirty="0">
                <a:solidFill>
                  <a:srgbClr val="FF0000"/>
                </a:solidFill>
                <a:latin typeface="標楷體" panose="03000509000000000000" pitchFamily="65" charset="-120"/>
                <a:ea typeface="標楷體" panose="03000509000000000000" pitchFamily="65" charset="-120"/>
              </a:rPr>
              <a:t>聲母</a:t>
            </a:r>
            <a:r>
              <a:rPr lang="zh-CN" altLang="en-US" sz="3600" b="1" dirty="0">
                <a:solidFill>
                  <a:srgbClr val="FF0000"/>
                </a:solidFill>
                <a:latin typeface="Microsoft YaHei UI"/>
                <a:ea typeface="Microsoft YaHei UI"/>
              </a:rPr>
              <a:t>│</a:t>
            </a:r>
            <a:r>
              <a:rPr lang="zh-CN" altLang="en-US" sz="5400" b="1" dirty="0">
                <a:solidFill>
                  <a:srgbClr val="FF0000"/>
                </a:solidFill>
                <a:latin typeface="標楷體" panose="03000509000000000000" pitchFamily="65" charset="-120"/>
                <a:ea typeface="標楷體" panose="03000509000000000000" pitchFamily="65" charset="-120"/>
              </a:rPr>
              <a:t>   韻腹  </a:t>
            </a:r>
            <a:r>
              <a:rPr lang="zh-CN" altLang="en-US" sz="3600" b="1" dirty="0">
                <a:solidFill>
                  <a:srgbClr val="FF0000"/>
                </a:solidFill>
                <a:latin typeface="Microsoft YaHei UI"/>
                <a:ea typeface="Microsoft YaHei UI"/>
              </a:rPr>
              <a:t>│</a:t>
            </a:r>
            <a:r>
              <a:rPr lang="zh-CN" altLang="en-US" sz="3600" b="1" dirty="0">
                <a:solidFill>
                  <a:srgbClr val="FF0000"/>
                </a:solidFill>
                <a:latin typeface="標楷體" panose="03000509000000000000" pitchFamily="65" charset="-120"/>
                <a:ea typeface="標楷體" panose="03000509000000000000" pitchFamily="65" charset="-120"/>
              </a:rPr>
              <a:t>韻尾</a:t>
            </a:r>
            <a:r>
              <a:rPr lang="zh-CN" altLang="en-US" sz="5400" b="1" dirty="0">
                <a:solidFill>
                  <a:srgbClr val="FF0000"/>
                </a:solidFill>
                <a:latin typeface="標楷體" panose="03000509000000000000" pitchFamily="65" charset="-120"/>
                <a:ea typeface="標楷體" panose="03000509000000000000" pitchFamily="65" charset="-120"/>
              </a:rPr>
              <a:t>  </a:t>
            </a:r>
            <a:endParaRPr lang="zh-HK" altLang="en-US" sz="5400" dirty="0">
              <a:solidFill>
                <a:srgbClr val="FF0000"/>
              </a:solidFill>
              <a:latin typeface="標楷體" panose="03000509000000000000" pitchFamily="65" charset="-120"/>
            </a:endParaRPr>
          </a:p>
        </p:txBody>
      </p:sp>
      <p:sp>
        <p:nvSpPr>
          <p:cNvPr id="2" name="Slide Number Placeholder 1"/>
          <p:cNvSpPr>
            <a:spLocks noGrp="1"/>
          </p:cNvSpPr>
          <p:nvPr>
            <p:ph type="sldNum" sz="quarter" idx="12"/>
          </p:nvPr>
        </p:nvSpPr>
        <p:spPr/>
        <p:txBody>
          <a:bodyPr/>
          <a:lstStyle/>
          <a:p>
            <a:pPr>
              <a:defRPr/>
            </a:pPr>
            <a:fld id="{AF37850B-8163-4A23-9DA0-891FF8300DB4}" type="slidenum">
              <a:rPr lang="zh-HK" altLang="en-US" smtClean="0"/>
              <a:pPr>
                <a:defRPr/>
              </a:pPr>
              <a:t>18</a:t>
            </a:fld>
            <a:endParaRPr lang="zh-HK" altLang="en-US"/>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eaLnBrk="1" hangingPunct="1">
              <a:spcBef>
                <a:spcPct val="50000"/>
              </a:spcBef>
              <a:defRPr/>
            </a:pPr>
            <a:r>
              <a:rPr lang="zh-TW" altLang="en-US" sz="6600" b="1" dirty="0">
                <a:solidFill>
                  <a:srgbClr val="FF0000"/>
                </a:solidFill>
                <a:effectLst>
                  <a:outerShdw blurRad="38100" dist="38100" dir="2700000" algn="tl">
                    <a:srgbClr val="C0C0C0"/>
                  </a:outerShdw>
                </a:effectLst>
                <a:latin typeface="DFKai-SB" panose="03000509000000000000" pitchFamily="65" charset="-120"/>
                <a:ea typeface="DFKai-SB" panose="03000509000000000000" pitchFamily="65" charset="-120"/>
              </a:rPr>
              <a:t>口形</a:t>
            </a:r>
            <a:r>
              <a:rPr lang="zh-TW" altLang="en-US" sz="6600" b="1" dirty="0" smtClean="0">
                <a:solidFill>
                  <a:srgbClr val="FF0000"/>
                </a:solidFill>
                <a:effectLst>
                  <a:outerShdw blurRad="38100" dist="38100" dir="2700000" algn="tl">
                    <a:srgbClr val="C0C0C0"/>
                  </a:outerShdw>
                </a:effectLst>
                <a:latin typeface="DFKai-SB" panose="03000509000000000000" pitchFamily="65" charset="-120"/>
                <a:ea typeface="DFKai-SB" panose="03000509000000000000" pitchFamily="65" charset="-120"/>
              </a:rPr>
              <a:t>練習</a:t>
            </a:r>
            <a:endParaRPr lang="zh-HK" altLang="en-US" sz="6600" dirty="0">
              <a:solidFill>
                <a:srgbClr val="FF0000"/>
              </a:solidFill>
              <a:latin typeface="DFKai-SB" panose="03000509000000000000" pitchFamily="65" charset="-120"/>
              <a:ea typeface="DFKai-SB" panose="03000509000000000000" pitchFamily="65" charset="-120"/>
            </a:endParaRPr>
          </a:p>
        </p:txBody>
      </p:sp>
      <p:sp>
        <p:nvSpPr>
          <p:cNvPr id="33795" name="內容版面配置區 2"/>
          <p:cNvSpPr>
            <a:spLocks noGrp="1"/>
          </p:cNvSpPr>
          <p:nvPr>
            <p:ph idx="1"/>
          </p:nvPr>
        </p:nvSpPr>
        <p:spPr>
          <a:xfrm>
            <a:off x="395288" y="2133600"/>
            <a:ext cx="8424862" cy="4391025"/>
          </a:xfrm>
        </p:spPr>
        <p:txBody>
          <a:bodyPr/>
          <a:lstStyle/>
          <a:p>
            <a:pPr marL="0" indent="0" eaLnBrk="1" hangingPunct="1">
              <a:buFont typeface="Wingdings 2" pitchFamily="18" charset="2"/>
              <a:buNone/>
            </a:pPr>
            <a:r>
              <a:rPr lang="zh-TW" altLang="en-US" sz="4400" b="1" smtClean="0">
                <a:solidFill>
                  <a:schemeClr val="tx1"/>
                </a:solidFill>
                <a:latin typeface="DFKai-SB" panose="03000509000000000000" pitchFamily="65" charset="-120"/>
                <a:ea typeface="DFKai-SB" panose="03000509000000000000" pitchFamily="65" charset="-120"/>
              </a:rPr>
              <a:t>張口練習</a:t>
            </a:r>
            <a:r>
              <a:rPr lang="zh-CN" altLang="en-US" sz="4400" b="1" smtClean="0">
                <a:solidFill>
                  <a:schemeClr val="tx1"/>
                </a:solidFill>
                <a:latin typeface="DFKai-SB" panose="03000509000000000000" pitchFamily="65" charset="-120"/>
                <a:ea typeface="DFKai-SB" panose="03000509000000000000" pitchFamily="65" charset="-120"/>
              </a:rPr>
              <a:t>：</a:t>
            </a:r>
            <a:endParaRPr lang="zh-HK" altLang="en-US" sz="4400" b="1" smtClean="0">
              <a:solidFill>
                <a:schemeClr val="tx1"/>
              </a:solidFill>
              <a:latin typeface="DFKai-SB" panose="03000509000000000000" pitchFamily="65" charset="-120"/>
              <a:ea typeface="DFKai-SB" panose="03000509000000000000" pitchFamily="65" charset="-120"/>
            </a:endParaRPr>
          </a:p>
          <a:p>
            <a:pPr marL="0" indent="0" eaLnBrk="1" hangingPunct="1">
              <a:buFont typeface="Wingdings 2" pitchFamily="18" charset="2"/>
              <a:buNone/>
            </a:pPr>
            <a:r>
              <a:rPr lang="zh-TW" altLang="en-US" sz="4000" b="1" smtClean="0">
                <a:solidFill>
                  <a:schemeClr val="tx1"/>
                </a:solidFill>
                <a:latin typeface="DFKai-SB" panose="03000509000000000000" pitchFamily="65" charset="-120"/>
                <a:ea typeface="DFKai-SB" panose="03000509000000000000" pitchFamily="65" charset="-120"/>
              </a:rPr>
              <a:t>張開口，上下顎打開，軟顎提起，下巴不要動，唇要放鬆，開口的動作要柔和，舌頭不可後縮或隆起，舌面要凹進。持續做數次，以克服說話嘴緊打不開的毛病。</a:t>
            </a:r>
          </a:p>
          <a:p>
            <a:pPr marL="0" indent="0" eaLnBrk="1" hangingPunct="1">
              <a:buFont typeface="Wingdings 2" pitchFamily="18" charset="2"/>
              <a:buNone/>
            </a:pPr>
            <a:endParaRPr lang="zh-HK" altLang="en-US" sz="2800" b="1" smtClean="0">
              <a:latin typeface="DFKai-SB" panose="03000509000000000000" pitchFamily="65" charset="-120"/>
              <a:ea typeface="DFKai-SB" panose="03000509000000000000" pitchFamily="65" charset="-120"/>
            </a:endParaRPr>
          </a:p>
        </p:txBody>
      </p:sp>
      <p:sp>
        <p:nvSpPr>
          <p:cNvPr id="3" name="Slide Number Placeholder 2"/>
          <p:cNvSpPr>
            <a:spLocks noGrp="1"/>
          </p:cNvSpPr>
          <p:nvPr>
            <p:ph type="sldNum" sz="quarter" idx="12"/>
          </p:nvPr>
        </p:nvSpPr>
        <p:spPr/>
        <p:txBody>
          <a:bodyPr/>
          <a:lstStyle/>
          <a:p>
            <a:pPr>
              <a:defRPr/>
            </a:pPr>
            <a:fld id="{AF37850B-8163-4A23-9DA0-891FF8300DB4}" type="slidenum">
              <a:rPr lang="zh-HK" altLang="en-US" smtClean="0">
                <a:latin typeface="DFKai-SB" panose="03000509000000000000" pitchFamily="65" charset="-120"/>
                <a:ea typeface="DFKai-SB" panose="03000509000000000000" pitchFamily="65" charset="-120"/>
              </a:rPr>
              <a:pPr>
                <a:defRPr/>
              </a:pPr>
              <a:t>19</a:t>
            </a:fld>
            <a:endParaRPr lang="zh-HK" altLang="en-US">
              <a:latin typeface="DFKai-SB" panose="03000509000000000000" pitchFamily="65" charset="-120"/>
              <a:ea typeface="DFKai-SB" panose="03000509000000000000" pitchFamily="65" charset="-120"/>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828800"/>
            <a:ext cx="7772400" cy="1470025"/>
          </a:xfrm>
        </p:spPr>
        <p:txBody>
          <a:bodyPr>
            <a:normAutofit fontScale="90000"/>
          </a:bodyPr>
          <a:lstStyle/>
          <a:p>
            <a:pPr>
              <a:defRPr/>
            </a:pPr>
            <a:r>
              <a:rPr lang="zh-CN" altLang="en-US" sz="6600" b="1" dirty="0" smtClean="0">
                <a:solidFill>
                  <a:schemeClr val="tx1"/>
                </a:solidFill>
                <a:latin typeface="DFKai-SB" panose="03000509000000000000" pitchFamily="65" charset="-120"/>
                <a:ea typeface="DFKai-SB" panose="03000509000000000000" pitchFamily="65" charset="-120"/>
              </a:rPr>
              <a:t>專題培訓講座</a:t>
            </a:r>
            <a:r>
              <a:rPr lang="en-US" altLang="zh-CN" sz="6600" b="1" dirty="0" smtClean="0">
                <a:solidFill>
                  <a:schemeClr val="tx1"/>
                </a:solidFill>
                <a:latin typeface="DFKai-SB" panose="03000509000000000000" pitchFamily="65" charset="-120"/>
                <a:ea typeface="DFKai-SB" panose="03000509000000000000" pitchFamily="65" charset="-120"/>
              </a:rPr>
              <a:t/>
            </a:r>
            <a:br>
              <a:rPr lang="en-US" altLang="zh-CN" sz="6600" b="1" dirty="0" smtClean="0">
                <a:solidFill>
                  <a:schemeClr val="tx1"/>
                </a:solidFill>
                <a:latin typeface="DFKai-SB" panose="03000509000000000000" pitchFamily="65" charset="-120"/>
                <a:ea typeface="DFKai-SB" panose="03000509000000000000" pitchFamily="65" charset="-120"/>
              </a:rPr>
            </a:br>
            <a:r>
              <a:rPr lang="zh-TW" altLang="en-US" sz="6600" b="1" dirty="0">
                <a:solidFill>
                  <a:schemeClr val="tx1"/>
                </a:solidFill>
                <a:latin typeface="DFKai-SB" panose="03000509000000000000" pitchFamily="65" charset="-120"/>
                <a:ea typeface="DFKai-SB" panose="03000509000000000000" pitchFamily="65" charset="-120"/>
              </a:rPr>
              <a:t>普通話發音及說話技巧</a:t>
            </a:r>
            <a:endParaRPr lang="en-US" sz="6600" b="1" dirty="0">
              <a:solidFill>
                <a:schemeClr val="tx1"/>
              </a:solidFill>
              <a:latin typeface="DFKai-SB" panose="03000509000000000000" pitchFamily="65" charset="-120"/>
              <a:ea typeface="DFKai-SB" panose="03000509000000000000" pitchFamily="65" charset="-120"/>
            </a:endParaRPr>
          </a:p>
        </p:txBody>
      </p:sp>
      <p:sp>
        <p:nvSpPr>
          <p:cNvPr id="16387" name="Subtitle 2"/>
          <p:cNvSpPr>
            <a:spLocks noGrp="1"/>
          </p:cNvSpPr>
          <p:nvPr>
            <p:ph type="subTitle" idx="1"/>
          </p:nvPr>
        </p:nvSpPr>
        <p:spPr>
          <a:xfrm>
            <a:off x="1371600" y="3988147"/>
            <a:ext cx="6400800" cy="1889125"/>
          </a:xfrm>
        </p:spPr>
        <p:txBody>
          <a:bodyPr>
            <a:normAutofit lnSpcReduction="10000"/>
          </a:bodyPr>
          <a:lstStyle/>
          <a:p>
            <a:r>
              <a:rPr lang="zh-CN" altLang="en-US" sz="5400" b="1" dirty="0" smtClean="0">
                <a:solidFill>
                  <a:schemeClr val="tx1"/>
                </a:solidFill>
                <a:latin typeface="標楷體" pitchFamily="65" charset="-120"/>
                <a:ea typeface="標楷體" pitchFamily="65" charset="-120"/>
              </a:rPr>
              <a:t>講者：</a:t>
            </a:r>
            <a:endParaRPr lang="en-US" altLang="zh-CN" sz="5400" b="1" dirty="0" smtClean="0">
              <a:solidFill>
                <a:schemeClr val="tx1"/>
              </a:solidFill>
              <a:latin typeface="標楷體" pitchFamily="65" charset="-120"/>
              <a:ea typeface="標楷體" pitchFamily="65" charset="-120"/>
            </a:endParaRPr>
          </a:p>
          <a:p>
            <a:r>
              <a:rPr lang="zh-CN" altLang="en-US" sz="5400" b="1" dirty="0" smtClean="0">
                <a:solidFill>
                  <a:schemeClr val="tx1"/>
                </a:solidFill>
                <a:latin typeface="標楷體" pitchFamily="65" charset="-120"/>
                <a:ea typeface="標楷體" pitchFamily="65" charset="-120"/>
              </a:rPr>
              <a:t>譚成珠教授</a:t>
            </a:r>
            <a:endParaRPr lang="en-US" altLang="en-US" sz="5400" b="1" dirty="0" smtClean="0">
              <a:solidFill>
                <a:schemeClr val="tx1"/>
              </a:solidFill>
              <a:latin typeface="標楷體" pitchFamily="65" charset="-120"/>
              <a:ea typeface="標楷體" pitchFamily="65" charset="-120"/>
            </a:endParaRPr>
          </a:p>
        </p:txBody>
      </p:sp>
      <p:sp>
        <p:nvSpPr>
          <p:cNvPr id="4" name="Slide Number Placeholder 3"/>
          <p:cNvSpPr>
            <a:spLocks noGrp="1"/>
          </p:cNvSpPr>
          <p:nvPr>
            <p:ph type="sldNum" sz="quarter" idx="12"/>
          </p:nvPr>
        </p:nvSpPr>
        <p:spPr/>
        <p:txBody>
          <a:bodyPr/>
          <a:lstStyle/>
          <a:p>
            <a:pPr>
              <a:defRPr/>
            </a:pPr>
            <a:fld id="{167CE99D-AAFF-4493-963C-A5CD0FE1A214}" type="slidenum">
              <a:rPr lang="en-US" smtClean="0"/>
              <a:pPr>
                <a:defRPr/>
              </a:pPr>
              <a:t>2</a:t>
            </a:fld>
            <a:endParaRPr lang="en-US"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pPr>
              <a:defRPr/>
            </a:pPr>
            <a:r>
              <a:rPr lang="zh-CN" altLang="en-US" sz="6600" b="1" dirty="0" smtClean="0">
                <a:solidFill>
                  <a:srgbClr val="FF0000"/>
                </a:solidFill>
                <a:effectLst>
                  <a:outerShdw blurRad="38100" dist="38100" dir="2700000" algn="tl">
                    <a:srgbClr val="000000">
                      <a:alpha val="43137"/>
                    </a:srgbClr>
                  </a:outerShdw>
                </a:effectLst>
                <a:latin typeface="DFKai-SB" panose="03000509000000000000" pitchFamily="65" charset="-120"/>
                <a:ea typeface="DFKai-SB" panose="03000509000000000000" pitchFamily="65" charset="-120"/>
              </a:rPr>
              <a:t>口型與氣息運用</a:t>
            </a:r>
            <a:endParaRPr lang="zh-HK" altLang="en-US" sz="6600" b="1" dirty="0">
              <a:solidFill>
                <a:srgbClr val="FF0000"/>
              </a:solidFill>
              <a:effectLst>
                <a:outerShdw blurRad="38100" dist="38100" dir="2700000" algn="tl">
                  <a:srgbClr val="000000">
                    <a:alpha val="43137"/>
                  </a:srgbClr>
                </a:outerShdw>
              </a:effectLst>
              <a:latin typeface="DFKai-SB" panose="03000509000000000000" pitchFamily="65" charset="-120"/>
              <a:ea typeface="DFKai-SB" panose="03000509000000000000" pitchFamily="65" charset="-120"/>
            </a:endParaRPr>
          </a:p>
        </p:txBody>
      </p:sp>
      <p:sp>
        <p:nvSpPr>
          <p:cNvPr id="2" name="內容版面配置區 1"/>
          <p:cNvSpPr>
            <a:spLocks noGrp="1"/>
          </p:cNvSpPr>
          <p:nvPr>
            <p:ph idx="1"/>
          </p:nvPr>
        </p:nvSpPr>
        <p:spPr>
          <a:xfrm>
            <a:off x="684213" y="1989138"/>
            <a:ext cx="8208962" cy="4752975"/>
          </a:xfrm>
        </p:spPr>
        <p:txBody>
          <a:bodyPr/>
          <a:lstStyle/>
          <a:p>
            <a:pPr marL="0" indent="0">
              <a:buFont typeface="Symbol" pitchFamily="18" charset="2"/>
              <a:buNone/>
              <a:defRPr/>
            </a:pPr>
            <a:r>
              <a:rPr lang="zh-CN" altLang="en-US" sz="5400" b="1" dirty="0" smtClean="0">
                <a:effectLst>
                  <a:outerShdw blurRad="38100" dist="38100" dir="2700000" algn="tl">
                    <a:srgbClr val="000000">
                      <a:alpha val="43137"/>
                    </a:srgbClr>
                  </a:outerShdw>
                </a:effectLst>
                <a:latin typeface="DFKai-SB" panose="03000509000000000000" pitchFamily="65" charset="-120"/>
                <a:ea typeface="DFKai-SB" panose="03000509000000000000" pitchFamily="65" charset="-120"/>
              </a:rPr>
              <a:t>風暴平地起</a:t>
            </a:r>
            <a:endParaRPr lang="en-US" altLang="zh-CN" sz="5400" b="1" dirty="0" smtClean="0">
              <a:effectLst>
                <a:outerShdw blurRad="38100" dist="38100" dir="2700000" algn="tl">
                  <a:srgbClr val="000000">
                    <a:alpha val="43137"/>
                  </a:srgbClr>
                </a:outerShdw>
              </a:effectLst>
              <a:latin typeface="DFKai-SB" panose="03000509000000000000" pitchFamily="65" charset="-120"/>
              <a:ea typeface="DFKai-SB" panose="03000509000000000000" pitchFamily="65" charset="-120"/>
            </a:endParaRPr>
          </a:p>
          <a:p>
            <a:pPr marL="0" indent="0">
              <a:buFont typeface="Symbol" pitchFamily="18" charset="2"/>
              <a:buNone/>
              <a:defRPr/>
            </a:pPr>
            <a:r>
              <a:rPr lang="zh-CN" altLang="en-US" sz="5400" b="1" dirty="0">
                <a:effectLst>
                  <a:outerShdw blurRad="38100" dist="38100" dir="2700000" algn="tl">
                    <a:srgbClr val="000000">
                      <a:alpha val="43137"/>
                    </a:srgbClr>
                  </a:outerShdw>
                </a:effectLst>
                <a:latin typeface="DFKai-SB" panose="03000509000000000000" pitchFamily="65" charset="-120"/>
                <a:ea typeface="DFKai-SB" panose="03000509000000000000" pitchFamily="65" charset="-120"/>
              </a:rPr>
              <a:t>江海要</a:t>
            </a:r>
            <a:r>
              <a:rPr lang="zh-CN" altLang="en-US" sz="5400" b="1" dirty="0" smtClean="0">
                <a:effectLst>
                  <a:outerShdw blurRad="38100" dist="38100" dir="2700000" algn="tl">
                    <a:srgbClr val="000000">
                      <a:alpha val="43137"/>
                    </a:srgbClr>
                  </a:outerShdw>
                </a:effectLst>
                <a:latin typeface="DFKai-SB" panose="03000509000000000000" pitchFamily="65" charset="-120"/>
                <a:ea typeface="DFKai-SB" panose="03000509000000000000" pitchFamily="65" charset="-120"/>
              </a:rPr>
              <a:t>翻騰</a:t>
            </a:r>
            <a:endParaRPr lang="en-US" altLang="zh-CN" sz="5400" b="1" dirty="0" smtClean="0">
              <a:effectLst>
                <a:outerShdw blurRad="38100" dist="38100" dir="2700000" algn="tl">
                  <a:srgbClr val="000000">
                    <a:alpha val="43137"/>
                  </a:srgbClr>
                </a:outerShdw>
              </a:effectLst>
              <a:latin typeface="DFKai-SB" panose="03000509000000000000" pitchFamily="65" charset="-120"/>
              <a:ea typeface="DFKai-SB" panose="03000509000000000000" pitchFamily="65" charset="-120"/>
            </a:endParaRPr>
          </a:p>
          <a:p>
            <a:pPr marL="0" indent="0">
              <a:buFont typeface="Symbol" pitchFamily="18" charset="2"/>
              <a:buNone/>
              <a:defRPr/>
            </a:pPr>
            <a:r>
              <a:rPr lang="zh-CN" altLang="en-US" sz="5400" b="1" dirty="0" smtClean="0">
                <a:effectLst>
                  <a:outerShdw blurRad="38100" dist="38100" dir="2700000" algn="tl">
                    <a:srgbClr val="000000">
                      <a:alpha val="43137"/>
                    </a:srgbClr>
                  </a:outerShdw>
                </a:effectLst>
                <a:latin typeface="DFKai-SB" panose="03000509000000000000" pitchFamily="65" charset="-120"/>
                <a:ea typeface="DFKai-SB" panose="03000509000000000000" pitchFamily="65" charset="-120"/>
              </a:rPr>
              <a:t>千軍萬馬齊出動</a:t>
            </a:r>
            <a:endParaRPr lang="en-US" altLang="zh-CN" sz="5400" b="1" dirty="0" smtClean="0">
              <a:effectLst>
                <a:outerShdw blurRad="38100" dist="38100" dir="2700000" algn="tl">
                  <a:srgbClr val="000000">
                    <a:alpha val="43137"/>
                  </a:srgbClr>
                </a:outerShdw>
              </a:effectLst>
              <a:latin typeface="DFKai-SB" panose="03000509000000000000" pitchFamily="65" charset="-120"/>
              <a:ea typeface="DFKai-SB" panose="03000509000000000000" pitchFamily="65" charset="-120"/>
            </a:endParaRPr>
          </a:p>
          <a:p>
            <a:pPr marL="0" indent="0">
              <a:buFont typeface="Symbol" pitchFamily="18" charset="2"/>
              <a:buNone/>
              <a:defRPr/>
            </a:pPr>
            <a:r>
              <a:rPr lang="zh-CN" altLang="en-US" sz="5400" b="1" dirty="0">
                <a:effectLst>
                  <a:outerShdw blurRad="38100" dist="38100" dir="2700000" algn="tl">
                    <a:srgbClr val="000000">
                      <a:alpha val="43137"/>
                    </a:srgbClr>
                  </a:outerShdw>
                </a:effectLst>
                <a:latin typeface="DFKai-SB" panose="03000509000000000000" pitchFamily="65" charset="-120"/>
                <a:ea typeface="DFKai-SB" panose="03000509000000000000" pitchFamily="65" charset="-120"/>
              </a:rPr>
              <a:t>今日</a:t>
            </a:r>
            <a:r>
              <a:rPr lang="zh-CN" altLang="en-US" sz="5400" b="1" dirty="0" smtClean="0">
                <a:effectLst>
                  <a:outerShdw blurRad="38100" dist="38100" dir="2700000" algn="tl">
                    <a:srgbClr val="000000">
                      <a:alpha val="43137"/>
                    </a:srgbClr>
                  </a:outerShdw>
                </a:effectLst>
                <a:latin typeface="DFKai-SB" panose="03000509000000000000" pitchFamily="65" charset="-120"/>
                <a:ea typeface="DFKai-SB" panose="03000509000000000000" pitchFamily="65" charset="-120"/>
              </a:rPr>
              <a:t>一戰定成功</a:t>
            </a:r>
            <a:endParaRPr lang="zh-HK" altLang="en-US" sz="5400" b="1" dirty="0">
              <a:effectLst>
                <a:outerShdw blurRad="38100" dist="38100" dir="2700000" algn="tl">
                  <a:srgbClr val="000000">
                    <a:alpha val="43137"/>
                  </a:srgbClr>
                </a:outerShdw>
              </a:effectLst>
              <a:latin typeface="DFKai-SB" panose="03000509000000000000" pitchFamily="65" charset="-120"/>
              <a:ea typeface="DFKai-SB" panose="03000509000000000000" pitchFamily="65" charset="-120"/>
            </a:endParaRPr>
          </a:p>
        </p:txBody>
      </p:sp>
      <p:sp>
        <p:nvSpPr>
          <p:cNvPr id="4" name="Slide Number Placeholder 3"/>
          <p:cNvSpPr>
            <a:spLocks noGrp="1"/>
          </p:cNvSpPr>
          <p:nvPr>
            <p:ph type="sldNum" sz="quarter" idx="12"/>
          </p:nvPr>
        </p:nvSpPr>
        <p:spPr/>
        <p:txBody>
          <a:bodyPr/>
          <a:lstStyle/>
          <a:p>
            <a:pPr>
              <a:defRPr/>
            </a:pPr>
            <a:fld id="{AF37850B-8163-4A23-9DA0-891FF8300DB4}" type="slidenum">
              <a:rPr lang="zh-HK" altLang="en-US" smtClean="0"/>
              <a:pPr>
                <a:defRPr/>
              </a:pPr>
              <a:t>20</a:t>
            </a:fld>
            <a:endParaRPr lang="zh-HK" altLang="en-US"/>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5842" name="Rectangle 2"/>
          <p:cNvSpPr>
            <a:spLocks noGrp="1" noRot="1" noChangeArrowheads="1"/>
          </p:cNvSpPr>
          <p:nvPr>
            <p:ph type="title"/>
          </p:nvPr>
        </p:nvSpPr>
        <p:spPr>
          <a:xfrm>
            <a:off x="457200" y="338138"/>
            <a:ext cx="8229600" cy="1003300"/>
          </a:xfrm>
        </p:spPr>
        <p:txBody>
          <a:bodyPr>
            <a:normAutofit fontScale="90000"/>
          </a:bodyPr>
          <a:lstStyle/>
          <a:p>
            <a:pPr eaLnBrk="1" hangingPunct="1"/>
            <a:r>
              <a:rPr lang="zh-TW" altLang="en-US" sz="6600" b="1" dirty="0" smtClean="0">
                <a:solidFill>
                  <a:srgbClr val="FF0000"/>
                </a:solidFill>
                <a:latin typeface="DFKai-SB" panose="03000509000000000000" pitchFamily="65" charset="-120"/>
                <a:ea typeface="DFKai-SB" panose="03000509000000000000" pitchFamily="65" charset="-120"/>
              </a:rPr>
              <a:t>鵝過河</a:t>
            </a:r>
          </a:p>
        </p:txBody>
      </p:sp>
      <p:sp>
        <p:nvSpPr>
          <p:cNvPr id="35843" name="Rectangle 3"/>
          <p:cNvSpPr>
            <a:spLocks noGrp="1" noRot="1" noChangeArrowheads="1"/>
          </p:cNvSpPr>
          <p:nvPr>
            <p:ph idx="1"/>
          </p:nvPr>
        </p:nvSpPr>
        <p:spPr>
          <a:xfrm>
            <a:off x="871538" y="1863725"/>
            <a:ext cx="7408862" cy="4262438"/>
          </a:xfrm>
        </p:spPr>
        <p:txBody>
          <a:bodyPr/>
          <a:lstStyle/>
          <a:p>
            <a:pPr eaLnBrk="1" hangingPunct="1">
              <a:buFont typeface="Wingdings" pitchFamily="2" charset="2"/>
              <a:buNone/>
            </a:pPr>
            <a:r>
              <a:rPr lang="zh-HK" altLang="en-US" sz="4400" b="1" smtClean="0">
                <a:solidFill>
                  <a:schemeClr val="tx1"/>
                </a:solidFill>
                <a:latin typeface="DFKai-SB" panose="03000509000000000000" pitchFamily="65" charset="-120"/>
                <a:ea typeface="DFKai-SB" panose="03000509000000000000" pitchFamily="65" charset="-120"/>
              </a:rPr>
              <a:t>坡上立著一隻鵝，</a:t>
            </a:r>
            <a:endParaRPr lang="zh-HK" altLang="zh-TW" sz="4400" b="1" smtClean="0">
              <a:solidFill>
                <a:schemeClr val="tx1"/>
              </a:solidFill>
              <a:latin typeface="DFKai-SB" panose="03000509000000000000" pitchFamily="65" charset="-120"/>
              <a:ea typeface="DFKai-SB" panose="03000509000000000000" pitchFamily="65" charset="-120"/>
            </a:endParaRPr>
          </a:p>
          <a:p>
            <a:pPr eaLnBrk="1" hangingPunct="1">
              <a:buFont typeface="Wingdings" pitchFamily="2" charset="2"/>
              <a:buNone/>
            </a:pPr>
            <a:r>
              <a:rPr lang="zh-HK" altLang="en-US" sz="4400" b="1" smtClean="0">
                <a:solidFill>
                  <a:schemeClr val="tx1"/>
                </a:solidFill>
                <a:latin typeface="DFKai-SB" panose="03000509000000000000" pitchFamily="65" charset="-120"/>
                <a:ea typeface="DFKai-SB" panose="03000509000000000000" pitchFamily="65" charset="-120"/>
              </a:rPr>
              <a:t>坡下就是一條河。</a:t>
            </a:r>
            <a:endParaRPr lang="zh-HK" altLang="zh-TW" sz="4400" b="1" smtClean="0">
              <a:solidFill>
                <a:schemeClr val="tx1"/>
              </a:solidFill>
              <a:latin typeface="DFKai-SB" panose="03000509000000000000" pitchFamily="65" charset="-120"/>
              <a:ea typeface="DFKai-SB" panose="03000509000000000000" pitchFamily="65" charset="-120"/>
            </a:endParaRPr>
          </a:p>
          <a:p>
            <a:pPr eaLnBrk="1" hangingPunct="1">
              <a:buFont typeface="Wingdings" pitchFamily="2" charset="2"/>
              <a:buNone/>
            </a:pPr>
            <a:r>
              <a:rPr lang="zh-HK" altLang="en-US" sz="4400" b="1" smtClean="0">
                <a:solidFill>
                  <a:schemeClr val="tx1"/>
                </a:solidFill>
                <a:latin typeface="DFKai-SB" panose="03000509000000000000" pitchFamily="65" charset="-120"/>
                <a:ea typeface="DFKai-SB" panose="03000509000000000000" pitchFamily="65" charset="-120"/>
              </a:rPr>
              <a:t>寬寬的河，肥肥的鵝，</a:t>
            </a:r>
            <a:endParaRPr lang="zh-HK" altLang="zh-TW" sz="4400" b="1" smtClean="0">
              <a:solidFill>
                <a:schemeClr val="tx1"/>
              </a:solidFill>
              <a:latin typeface="DFKai-SB" panose="03000509000000000000" pitchFamily="65" charset="-120"/>
              <a:ea typeface="DFKai-SB" panose="03000509000000000000" pitchFamily="65" charset="-120"/>
            </a:endParaRPr>
          </a:p>
          <a:p>
            <a:pPr eaLnBrk="1" hangingPunct="1">
              <a:buFont typeface="Wingdings" pitchFamily="2" charset="2"/>
              <a:buNone/>
            </a:pPr>
            <a:r>
              <a:rPr lang="zh-HK" altLang="en-US" sz="4400" b="1" smtClean="0">
                <a:solidFill>
                  <a:schemeClr val="tx1"/>
                </a:solidFill>
                <a:latin typeface="DFKai-SB" panose="03000509000000000000" pitchFamily="65" charset="-120"/>
                <a:ea typeface="DFKai-SB" panose="03000509000000000000" pitchFamily="65" charset="-120"/>
              </a:rPr>
              <a:t>鵝要過河，河要渡鵝。</a:t>
            </a:r>
            <a:endParaRPr lang="zh-HK" altLang="zh-TW" sz="4400" b="1" smtClean="0">
              <a:solidFill>
                <a:schemeClr val="tx1"/>
              </a:solidFill>
              <a:latin typeface="DFKai-SB" panose="03000509000000000000" pitchFamily="65" charset="-120"/>
              <a:ea typeface="DFKai-SB" panose="03000509000000000000" pitchFamily="65" charset="-120"/>
            </a:endParaRPr>
          </a:p>
          <a:p>
            <a:pPr eaLnBrk="1" hangingPunct="1">
              <a:buFont typeface="Wingdings" pitchFamily="2" charset="2"/>
              <a:buNone/>
            </a:pPr>
            <a:r>
              <a:rPr lang="zh-HK" altLang="en-US" sz="4400" b="1" smtClean="0">
                <a:solidFill>
                  <a:schemeClr val="tx1"/>
                </a:solidFill>
                <a:latin typeface="DFKai-SB" panose="03000509000000000000" pitchFamily="65" charset="-120"/>
                <a:ea typeface="DFKai-SB" panose="03000509000000000000" pitchFamily="65" charset="-120"/>
              </a:rPr>
              <a:t>不知是鵝過河，還是河渡鵝。</a:t>
            </a:r>
            <a:endParaRPr lang="zh-TW" altLang="en-US" sz="4400" b="1" smtClean="0">
              <a:solidFill>
                <a:schemeClr val="tx1"/>
              </a:solidFill>
              <a:latin typeface="DFKai-SB" panose="03000509000000000000" pitchFamily="65" charset="-120"/>
              <a:ea typeface="DFKai-SB" panose="03000509000000000000" pitchFamily="65" charset="-120"/>
            </a:endParaRPr>
          </a:p>
        </p:txBody>
      </p:sp>
      <p:pic>
        <p:nvPicPr>
          <p:cNvPr id="35844" name="Picture 2" descr="C:\Documents and Settings\Andrea\My Documents\FORE\pravi ugao\Find_20the_20Error_20_28_20Zoek_20de_20Fout_20_29.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16688" y="1863725"/>
            <a:ext cx="2447925" cy="1835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p:cNvSpPr>
            <a:spLocks noGrp="1"/>
          </p:cNvSpPr>
          <p:nvPr>
            <p:ph type="sldNum" sz="quarter" idx="12"/>
          </p:nvPr>
        </p:nvSpPr>
        <p:spPr/>
        <p:txBody>
          <a:bodyPr/>
          <a:lstStyle/>
          <a:p>
            <a:pPr>
              <a:defRPr/>
            </a:pPr>
            <a:fld id="{AF37850B-8163-4A23-9DA0-891FF8300DB4}" type="slidenum">
              <a:rPr lang="zh-HK" altLang="en-US" smtClean="0"/>
              <a:pPr>
                <a:defRPr/>
              </a:pPr>
              <a:t>21</a:t>
            </a:fld>
            <a:endParaRPr lang="zh-HK" altLang="en-US"/>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8914" name="Rectangle 2"/>
          <p:cNvSpPr>
            <a:spLocks noGrp="1" noRot="1" noChangeArrowheads="1"/>
          </p:cNvSpPr>
          <p:nvPr>
            <p:ph type="title"/>
          </p:nvPr>
        </p:nvSpPr>
        <p:spPr>
          <a:xfrm>
            <a:off x="457200" y="0"/>
            <a:ext cx="8385175" cy="1196975"/>
          </a:xfrm>
        </p:spPr>
        <p:txBody>
          <a:bodyPr/>
          <a:lstStyle/>
          <a:p>
            <a:pPr eaLnBrk="1" hangingPunct="1">
              <a:defRPr/>
            </a:pPr>
            <a:r>
              <a:rPr lang="zh-TW" altLang="en-US" sz="6600" b="1" dirty="0" smtClean="0">
                <a:solidFill>
                  <a:srgbClr val="FF0000"/>
                </a:solidFill>
                <a:latin typeface="DFKai-SB" panose="03000509000000000000" pitchFamily="65" charset="-120"/>
                <a:ea typeface="DFKai-SB" panose="03000509000000000000" pitchFamily="65" charset="-120"/>
              </a:rPr>
              <a:t>偷氣、換氣</a:t>
            </a:r>
            <a:r>
              <a:rPr lang="zh-CN" altLang="en-US" b="1" dirty="0" smtClean="0">
                <a:solidFill>
                  <a:srgbClr val="FF0000"/>
                </a:solidFill>
                <a:effectLst>
                  <a:outerShdw blurRad="38100" dist="38100" dir="2700000" algn="tl">
                    <a:srgbClr val="C0C0C0"/>
                  </a:outerShdw>
                </a:effectLst>
                <a:latin typeface="DFKai-SB" panose="03000509000000000000" pitchFamily="65" charset="-120"/>
                <a:ea typeface="DFKai-SB" panose="03000509000000000000" pitchFamily="65" charset="-120"/>
              </a:rPr>
              <a:t>（小放牛）</a:t>
            </a:r>
            <a:endParaRPr lang="zh-TW" altLang="en-US" b="1" dirty="0" smtClean="0">
              <a:solidFill>
                <a:srgbClr val="FF0000"/>
              </a:solidFill>
              <a:effectLst>
                <a:outerShdw blurRad="38100" dist="38100" dir="2700000" algn="tl">
                  <a:srgbClr val="C0C0C0"/>
                </a:outerShdw>
              </a:effectLst>
              <a:latin typeface="DFKai-SB" panose="03000509000000000000" pitchFamily="65" charset="-120"/>
              <a:ea typeface="DFKai-SB" panose="03000509000000000000" pitchFamily="65" charset="-120"/>
            </a:endParaRPr>
          </a:p>
        </p:txBody>
      </p:sp>
      <p:sp>
        <p:nvSpPr>
          <p:cNvPr id="36867" name="Rectangle 3"/>
          <p:cNvSpPr>
            <a:spLocks noGrp="1" noRot="1" noChangeArrowheads="1"/>
          </p:cNvSpPr>
          <p:nvPr>
            <p:ph idx="1"/>
          </p:nvPr>
        </p:nvSpPr>
        <p:spPr>
          <a:xfrm>
            <a:off x="468313" y="1268413"/>
            <a:ext cx="8377237" cy="5589587"/>
          </a:xfrm>
        </p:spPr>
        <p:txBody>
          <a:bodyPr/>
          <a:lstStyle/>
          <a:p>
            <a:pPr eaLnBrk="1" hangingPunct="1">
              <a:lnSpc>
                <a:spcPct val="90000"/>
              </a:lnSpc>
              <a:buFont typeface="Wingdings" pitchFamily="2" charset="2"/>
              <a:buNone/>
            </a:pPr>
            <a:r>
              <a:rPr lang="zh-HK" altLang="en-US" sz="3600" b="1" dirty="0" smtClean="0">
                <a:solidFill>
                  <a:schemeClr val="tx1"/>
                </a:solidFill>
                <a:latin typeface="DFKai-SB" panose="03000509000000000000" pitchFamily="65" charset="-120"/>
                <a:ea typeface="DFKai-SB" panose="03000509000000000000" pitchFamily="65" charset="-120"/>
              </a:rPr>
              <a:t>艷陽天，春光好，風和日暖真逍遙。</a:t>
            </a:r>
          </a:p>
          <a:p>
            <a:pPr eaLnBrk="1" hangingPunct="1">
              <a:lnSpc>
                <a:spcPct val="90000"/>
              </a:lnSpc>
              <a:buFont typeface="Wingdings" pitchFamily="2" charset="2"/>
              <a:buNone/>
            </a:pPr>
            <a:r>
              <a:rPr lang="zh-HK" altLang="en-US" sz="3600" b="1" dirty="0" smtClean="0">
                <a:solidFill>
                  <a:schemeClr val="tx1"/>
                </a:solidFill>
                <a:latin typeface="DFKai-SB" panose="03000509000000000000" pitchFamily="65" charset="-120"/>
                <a:ea typeface="DFKai-SB" panose="03000509000000000000" pitchFamily="65" charset="-120"/>
              </a:rPr>
              <a:t>紅的花，青的草，楊柳樹下有小橋，</a:t>
            </a:r>
          </a:p>
          <a:p>
            <a:pPr eaLnBrk="1" hangingPunct="1">
              <a:lnSpc>
                <a:spcPct val="90000"/>
              </a:lnSpc>
              <a:buFont typeface="Wingdings" pitchFamily="2" charset="2"/>
              <a:buNone/>
            </a:pPr>
            <a:r>
              <a:rPr lang="zh-HK" altLang="en-US" sz="3600" b="1" dirty="0" smtClean="0">
                <a:solidFill>
                  <a:schemeClr val="tx1"/>
                </a:solidFill>
                <a:latin typeface="DFKai-SB" panose="03000509000000000000" pitchFamily="65" charset="-120"/>
                <a:ea typeface="DFKai-SB" panose="03000509000000000000" pitchFamily="65" charset="-120"/>
              </a:rPr>
              <a:t>小橋底下老</a:t>
            </a:r>
            <a:r>
              <a:rPr lang="en-US" altLang="zh-HK" sz="3600" b="1" dirty="0" smtClean="0">
                <a:solidFill>
                  <a:schemeClr val="tx1"/>
                </a:solidFill>
                <a:latin typeface="DFKai-SB" panose="03000509000000000000" pitchFamily="65" charset="-120"/>
                <a:ea typeface="DFKai-SB" panose="03000509000000000000" pitchFamily="65" charset="-120"/>
              </a:rPr>
              <a:t>…</a:t>
            </a:r>
            <a:r>
              <a:rPr lang="zh-HK" altLang="en-US" sz="3600" b="1" u="sng" dirty="0" smtClean="0">
                <a:solidFill>
                  <a:schemeClr val="tx1"/>
                </a:solidFill>
                <a:latin typeface="DFKai-SB" panose="03000509000000000000" pitchFamily="65" charset="-120"/>
                <a:ea typeface="DFKai-SB" panose="03000509000000000000" pitchFamily="65" charset="-120"/>
              </a:rPr>
              <a:t>公公把</a:t>
            </a:r>
            <a:r>
              <a:rPr lang="zh-HK" altLang="en-US" sz="3600" b="1" dirty="0" smtClean="0">
                <a:solidFill>
                  <a:schemeClr val="tx1"/>
                </a:solidFill>
                <a:latin typeface="DFKai-SB" panose="03000509000000000000" pitchFamily="65" charset="-120"/>
                <a:ea typeface="DFKai-SB" panose="03000509000000000000" pitchFamily="65" charset="-120"/>
              </a:rPr>
              <a:t>小船搖。</a:t>
            </a:r>
          </a:p>
          <a:p>
            <a:pPr eaLnBrk="1" hangingPunct="1">
              <a:lnSpc>
                <a:spcPct val="90000"/>
              </a:lnSpc>
              <a:buFont typeface="Wingdings" pitchFamily="2" charset="2"/>
              <a:buNone/>
            </a:pPr>
            <a:r>
              <a:rPr lang="zh-HK" altLang="en-US" sz="3600" b="1" dirty="0" smtClean="0">
                <a:solidFill>
                  <a:schemeClr val="tx1"/>
                </a:solidFill>
                <a:latin typeface="DFKai-SB" panose="03000509000000000000" pitchFamily="65" charset="-120"/>
                <a:ea typeface="DFKai-SB" panose="03000509000000000000" pitchFamily="65" charset="-120"/>
              </a:rPr>
              <a:t>這</a:t>
            </a:r>
            <a:r>
              <a:rPr lang="en-US" altLang="zh-HK" sz="3600" b="1" dirty="0" smtClean="0">
                <a:solidFill>
                  <a:schemeClr val="tx1"/>
                </a:solidFill>
                <a:latin typeface="DFKai-SB" panose="03000509000000000000" pitchFamily="65" charset="-120"/>
                <a:ea typeface="DFKai-SB" panose="03000509000000000000" pitchFamily="65" charset="-120"/>
              </a:rPr>
              <a:t>…</a:t>
            </a:r>
            <a:r>
              <a:rPr lang="zh-HK" altLang="en-US" sz="3600" b="1" u="sng" dirty="0" smtClean="0">
                <a:solidFill>
                  <a:schemeClr val="tx1"/>
                </a:solidFill>
                <a:latin typeface="DFKai-SB" panose="03000509000000000000" pitchFamily="65" charset="-120"/>
                <a:ea typeface="DFKai-SB" panose="03000509000000000000" pitchFamily="65" charset="-120"/>
              </a:rPr>
              <a:t>一邊</a:t>
            </a:r>
            <a:r>
              <a:rPr lang="zh-HK" altLang="en-US" sz="3600" b="1" dirty="0" smtClean="0">
                <a:solidFill>
                  <a:schemeClr val="tx1"/>
                </a:solidFill>
                <a:latin typeface="DFKai-SB" panose="03000509000000000000" pitchFamily="65" charset="-120"/>
                <a:ea typeface="DFKai-SB" panose="03000509000000000000" pitchFamily="65" charset="-120"/>
              </a:rPr>
              <a:t>兄弟姐</a:t>
            </a:r>
            <a:r>
              <a:rPr lang="zh-HK" altLang="en-US" sz="3600" b="1" u="sng" dirty="0" smtClean="0">
                <a:solidFill>
                  <a:schemeClr val="tx1"/>
                </a:solidFill>
                <a:latin typeface="DFKai-SB" panose="03000509000000000000" pitchFamily="65" charset="-120"/>
                <a:ea typeface="DFKai-SB" panose="03000509000000000000" pitchFamily="65" charset="-120"/>
              </a:rPr>
              <a:t>妹把</a:t>
            </a:r>
            <a:r>
              <a:rPr lang="zh-HK" altLang="en-US" sz="3600" b="1" dirty="0" smtClean="0">
                <a:solidFill>
                  <a:schemeClr val="tx1"/>
                </a:solidFill>
                <a:latin typeface="DFKai-SB" panose="03000509000000000000" pitchFamily="65" charset="-120"/>
                <a:ea typeface="DFKai-SB" panose="03000509000000000000" pitchFamily="65" charset="-120"/>
              </a:rPr>
              <a:t>風箏放</a:t>
            </a:r>
            <a:r>
              <a:rPr lang="en-US" altLang="zh-HK" sz="3600" b="1" dirty="0" smtClean="0">
                <a:solidFill>
                  <a:schemeClr val="tx1"/>
                </a:solidFill>
                <a:latin typeface="DFKai-SB" panose="03000509000000000000" pitchFamily="65" charset="-120"/>
                <a:ea typeface="DFKai-SB" panose="03000509000000000000" pitchFamily="65" charset="-120"/>
              </a:rPr>
              <a:t>…</a:t>
            </a:r>
            <a:r>
              <a:rPr lang="zh-HK" altLang="en-US" sz="3600" b="1" u="sng" dirty="0" smtClean="0">
                <a:solidFill>
                  <a:schemeClr val="tx1"/>
                </a:solidFill>
                <a:latin typeface="DFKai-SB" panose="03000509000000000000" pitchFamily="65" charset="-120"/>
                <a:ea typeface="DFKai-SB" panose="03000509000000000000" pitchFamily="65" charset="-120"/>
              </a:rPr>
              <a:t>得高</a:t>
            </a:r>
            <a:r>
              <a:rPr lang="zh-HK" altLang="en-US" sz="3600" b="1" dirty="0" smtClean="0">
                <a:solidFill>
                  <a:schemeClr val="tx1"/>
                </a:solidFill>
                <a:latin typeface="DFKai-SB" panose="03000509000000000000" pitchFamily="65" charset="-120"/>
                <a:ea typeface="DFKai-SB" panose="03000509000000000000" pitchFamily="65" charset="-120"/>
              </a:rPr>
              <a:t>；</a:t>
            </a:r>
          </a:p>
          <a:p>
            <a:pPr eaLnBrk="1" hangingPunct="1">
              <a:lnSpc>
                <a:spcPct val="90000"/>
              </a:lnSpc>
              <a:buFont typeface="Wingdings" pitchFamily="2" charset="2"/>
              <a:buNone/>
            </a:pPr>
            <a:r>
              <a:rPr lang="zh-HK" altLang="en-US" sz="3600" b="1" dirty="0" smtClean="0">
                <a:solidFill>
                  <a:schemeClr val="tx1"/>
                </a:solidFill>
                <a:latin typeface="DFKai-SB" panose="03000509000000000000" pitchFamily="65" charset="-120"/>
                <a:ea typeface="DFKai-SB" panose="03000509000000000000" pitchFamily="65" charset="-120"/>
              </a:rPr>
              <a:t>那</a:t>
            </a:r>
            <a:r>
              <a:rPr lang="en-US" altLang="zh-HK" sz="3600" b="1" dirty="0" smtClean="0">
                <a:solidFill>
                  <a:schemeClr val="tx1"/>
                </a:solidFill>
                <a:latin typeface="DFKai-SB" panose="03000509000000000000" pitchFamily="65" charset="-120"/>
                <a:ea typeface="DFKai-SB" panose="03000509000000000000" pitchFamily="65" charset="-120"/>
              </a:rPr>
              <a:t>…</a:t>
            </a:r>
            <a:r>
              <a:rPr lang="zh-HK" altLang="en-US" sz="3600" b="1" u="sng" dirty="0" smtClean="0">
                <a:solidFill>
                  <a:schemeClr val="tx1"/>
                </a:solidFill>
                <a:latin typeface="DFKai-SB" panose="03000509000000000000" pitchFamily="65" charset="-120"/>
                <a:ea typeface="DFKai-SB" panose="03000509000000000000" pitchFamily="65" charset="-120"/>
              </a:rPr>
              <a:t>一邊</a:t>
            </a:r>
            <a:r>
              <a:rPr lang="zh-HK" altLang="en-US" sz="3600" b="1" dirty="0" smtClean="0">
                <a:solidFill>
                  <a:schemeClr val="tx1"/>
                </a:solidFill>
                <a:latin typeface="DFKai-SB" panose="03000509000000000000" pitchFamily="65" charset="-120"/>
                <a:ea typeface="DFKai-SB" panose="03000509000000000000" pitchFamily="65" charset="-120"/>
              </a:rPr>
              <a:t>小三小四坐在河邊把魚釣。</a:t>
            </a:r>
          </a:p>
          <a:p>
            <a:pPr eaLnBrk="1" hangingPunct="1">
              <a:lnSpc>
                <a:spcPct val="90000"/>
              </a:lnSpc>
              <a:buFont typeface="Wingdings" pitchFamily="2" charset="2"/>
              <a:buNone/>
            </a:pPr>
            <a:r>
              <a:rPr lang="zh-HK" altLang="en-US" sz="3600" b="1" dirty="0" smtClean="0">
                <a:solidFill>
                  <a:schemeClr val="tx1"/>
                </a:solidFill>
                <a:latin typeface="DFKai-SB" panose="03000509000000000000" pitchFamily="65" charset="-120"/>
                <a:ea typeface="DFKai-SB" panose="03000509000000000000" pitchFamily="65" charset="-120"/>
              </a:rPr>
              <a:t>我牧童，穿布鞋，戴草帽，</a:t>
            </a:r>
            <a:endParaRPr lang="zh-HK" altLang="en-US" sz="3600" b="1" u="sng" dirty="0" smtClean="0">
              <a:solidFill>
                <a:schemeClr val="tx1"/>
              </a:solidFill>
              <a:latin typeface="DFKai-SB" panose="03000509000000000000" pitchFamily="65" charset="-120"/>
              <a:ea typeface="DFKai-SB" panose="03000509000000000000" pitchFamily="65" charset="-120"/>
            </a:endParaRPr>
          </a:p>
          <a:p>
            <a:pPr eaLnBrk="1" hangingPunct="1">
              <a:lnSpc>
                <a:spcPct val="90000"/>
              </a:lnSpc>
              <a:buFont typeface="Wingdings" pitchFamily="2" charset="2"/>
              <a:buNone/>
            </a:pPr>
            <a:r>
              <a:rPr lang="zh-HK" altLang="en-US" sz="3600" b="1" u="sng" dirty="0" smtClean="0">
                <a:solidFill>
                  <a:schemeClr val="tx1"/>
                </a:solidFill>
                <a:latin typeface="DFKai-SB" panose="03000509000000000000" pitchFamily="65" charset="-120"/>
                <a:ea typeface="DFKai-SB" panose="03000509000000000000" pitchFamily="65" charset="-120"/>
              </a:rPr>
              <a:t>又把那</a:t>
            </a:r>
            <a:r>
              <a:rPr lang="zh-HK" altLang="en-US" sz="3600" b="1" dirty="0" smtClean="0">
                <a:solidFill>
                  <a:schemeClr val="tx1"/>
                </a:solidFill>
                <a:latin typeface="DFKai-SB" panose="03000509000000000000" pitchFamily="65" charset="-120"/>
                <a:ea typeface="DFKai-SB" panose="03000509000000000000" pitchFamily="65" charset="-120"/>
              </a:rPr>
              <a:t>橫笛插在腰。</a:t>
            </a:r>
          </a:p>
          <a:p>
            <a:pPr eaLnBrk="1" hangingPunct="1">
              <a:lnSpc>
                <a:spcPct val="90000"/>
              </a:lnSpc>
              <a:buFont typeface="Wingdings" pitchFamily="2" charset="2"/>
              <a:buNone/>
            </a:pPr>
            <a:r>
              <a:rPr lang="zh-HK" altLang="en-US" sz="3600" b="1" dirty="0" smtClean="0">
                <a:solidFill>
                  <a:schemeClr val="tx1"/>
                </a:solidFill>
                <a:latin typeface="DFKai-SB" panose="03000509000000000000" pitchFamily="65" charset="-120"/>
                <a:ea typeface="DFKai-SB" panose="03000509000000000000" pitchFamily="65" charset="-120"/>
              </a:rPr>
              <a:t>我不</a:t>
            </a:r>
            <a:r>
              <a:rPr lang="zh-HK" altLang="en-US" sz="3600" b="1" u="sng" dirty="0" smtClean="0">
                <a:solidFill>
                  <a:schemeClr val="tx1"/>
                </a:solidFill>
                <a:latin typeface="DFKai-SB" panose="03000509000000000000" pitchFamily="65" charset="-120"/>
                <a:ea typeface="DFKai-SB" panose="03000509000000000000" pitchFamily="65" charset="-120"/>
              </a:rPr>
              <a:t>免把那</a:t>
            </a:r>
            <a:r>
              <a:rPr lang="zh-HK" altLang="en-US" sz="3600" b="1" dirty="0" smtClean="0">
                <a:solidFill>
                  <a:schemeClr val="tx1"/>
                </a:solidFill>
                <a:latin typeface="DFKai-SB" panose="03000509000000000000" pitchFamily="65" charset="-120"/>
                <a:ea typeface="DFKai-SB" panose="03000509000000000000" pitchFamily="65" charset="-120"/>
              </a:rPr>
              <a:t>牛兒放到山上去吃草，</a:t>
            </a:r>
            <a:r>
              <a:rPr lang="en-US" altLang="zh-HK" sz="3600" b="1" dirty="0" smtClean="0">
                <a:solidFill>
                  <a:schemeClr val="tx1"/>
                </a:solidFill>
                <a:latin typeface="DFKai-SB" panose="03000509000000000000" pitchFamily="65" charset="-120"/>
                <a:ea typeface="DFKai-SB" panose="03000509000000000000" pitchFamily="65" charset="-120"/>
              </a:rPr>
              <a:t>V</a:t>
            </a:r>
            <a:r>
              <a:rPr lang="zh-HK" altLang="en-US" sz="3600" b="1" dirty="0" smtClean="0">
                <a:solidFill>
                  <a:schemeClr val="tx1"/>
                </a:solidFill>
                <a:latin typeface="DFKai-SB" panose="03000509000000000000" pitchFamily="65" charset="-120"/>
                <a:ea typeface="DFKai-SB" panose="03000509000000000000" pitchFamily="65" charset="-120"/>
              </a:rPr>
              <a:t>去</a:t>
            </a:r>
            <a:r>
              <a:rPr lang="en-US" altLang="zh-CN" sz="3600" b="1" dirty="0" smtClean="0">
                <a:solidFill>
                  <a:schemeClr val="tx1"/>
                </a:solidFill>
                <a:latin typeface="DFKai-SB" panose="03000509000000000000" pitchFamily="65" charset="-120"/>
                <a:ea typeface="DFKai-SB" panose="03000509000000000000" pitchFamily="65" charset="-120"/>
                <a:cs typeface="华文楷体"/>
              </a:rPr>
              <a:t>—</a:t>
            </a:r>
          </a:p>
          <a:p>
            <a:pPr eaLnBrk="1" hangingPunct="1">
              <a:lnSpc>
                <a:spcPct val="90000"/>
              </a:lnSpc>
              <a:buFont typeface="Wingdings" pitchFamily="2" charset="2"/>
              <a:buNone/>
            </a:pPr>
            <a:r>
              <a:rPr lang="zh-HK" altLang="en-US" sz="3600" b="1" dirty="0" smtClean="0">
                <a:solidFill>
                  <a:schemeClr val="tx1"/>
                </a:solidFill>
                <a:latin typeface="DFKai-SB" panose="03000509000000000000" pitchFamily="65" charset="-120"/>
                <a:ea typeface="DFKai-SB" panose="03000509000000000000" pitchFamily="65" charset="-120"/>
              </a:rPr>
              <a:t>吃草。</a:t>
            </a:r>
            <a:endParaRPr lang="zh-TW" altLang="en-US" sz="3600" b="1" dirty="0" smtClean="0">
              <a:solidFill>
                <a:schemeClr val="tx1"/>
              </a:solidFill>
              <a:latin typeface="DFKai-SB" panose="03000509000000000000" pitchFamily="65" charset="-120"/>
              <a:ea typeface="DFKai-SB" panose="03000509000000000000" pitchFamily="65" charset="-120"/>
            </a:endParaRPr>
          </a:p>
        </p:txBody>
      </p:sp>
      <p:sp>
        <p:nvSpPr>
          <p:cNvPr id="2" name="Slide Number Placeholder 1"/>
          <p:cNvSpPr>
            <a:spLocks noGrp="1"/>
          </p:cNvSpPr>
          <p:nvPr>
            <p:ph type="sldNum" sz="quarter" idx="12"/>
          </p:nvPr>
        </p:nvSpPr>
        <p:spPr/>
        <p:txBody>
          <a:bodyPr/>
          <a:lstStyle/>
          <a:p>
            <a:pPr>
              <a:defRPr/>
            </a:pPr>
            <a:fld id="{AF37850B-8163-4A23-9DA0-891FF8300DB4}" type="slidenum">
              <a:rPr lang="zh-HK" altLang="en-US" smtClean="0"/>
              <a:pPr>
                <a:defRPr/>
              </a:pPr>
              <a:t>22</a:t>
            </a:fld>
            <a:endParaRPr lang="zh-HK" altLang="en-US"/>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7890" name="Rectangle 2"/>
          <p:cNvSpPr>
            <a:spLocks noGrp="1" noRot="1" noChangeArrowheads="1"/>
          </p:cNvSpPr>
          <p:nvPr>
            <p:ph type="title"/>
          </p:nvPr>
        </p:nvSpPr>
        <p:spPr>
          <a:xfrm>
            <a:off x="457200" y="244475"/>
            <a:ext cx="8385175" cy="1239838"/>
          </a:xfrm>
        </p:spPr>
        <p:txBody>
          <a:bodyPr/>
          <a:lstStyle/>
          <a:p>
            <a:pPr eaLnBrk="1" hangingPunct="1">
              <a:defRPr/>
            </a:pPr>
            <a:r>
              <a:rPr lang="zh-TW" altLang="en-US" sz="6600" b="1" dirty="0" smtClean="0">
                <a:solidFill>
                  <a:srgbClr val="FF0066"/>
                </a:solidFill>
                <a:effectLst>
                  <a:outerShdw blurRad="38100" dist="38100" dir="2700000" algn="tl">
                    <a:srgbClr val="000000">
                      <a:alpha val="43137"/>
                    </a:srgbClr>
                  </a:outerShdw>
                </a:effectLst>
                <a:latin typeface="DFKai-SB" panose="03000509000000000000" pitchFamily="65" charset="-120"/>
                <a:ea typeface="DFKai-SB" panose="03000509000000000000" pitchFamily="65" charset="-120"/>
              </a:rPr>
              <a:t>四與十</a:t>
            </a:r>
            <a:r>
              <a:rPr lang="zh-CN" altLang="en-US" sz="4000" b="1" dirty="0" smtClean="0">
                <a:solidFill>
                  <a:srgbClr val="FF0066"/>
                </a:solidFill>
                <a:effectLst>
                  <a:outerShdw blurRad="38100" dist="38100" dir="2700000" algn="tl">
                    <a:srgbClr val="000000">
                      <a:alpha val="43137"/>
                    </a:srgbClr>
                  </a:outerShdw>
                </a:effectLst>
                <a:latin typeface="DFKai-SB" panose="03000509000000000000" pitchFamily="65" charset="-120"/>
                <a:ea typeface="DFKai-SB" panose="03000509000000000000" pitchFamily="65" charset="-120"/>
              </a:rPr>
              <a:t>（一口氣一句）</a:t>
            </a:r>
            <a:endParaRPr lang="zh-TW" altLang="en-US" sz="6000" b="1" dirty="0" smtClean="0">
              <a:solidFill>
                <a:srgbClr val="FF0066"/>
              </a:solidFill>
              <a:effectLst>
                <a:outerShdw blurRad="38100" dist="38100" dir="2700000" algn="tl">
                  <a:srgbClr val="000000">
                    <a:alpha val="43137"/>
                  </a:srgbClr>
                </a:outerShdw>
              </a:effectLst>
              <a:latin typeface="DFKai-SB" panose="03000509000000000000" pitchFamily="65" charset="-120"/>
              <a:ea typeface="DFKai-SB" panose="03000509000000000000" pitchFamily="65" charset="-120"/>
            </a:endParaRPr>
          </a:p>
        </p:txBody>
      </p:sp>
      <p:sp>
        <p:nvSpPr>
          <p:cNvPr id="37891" name="Rectangle 3"/>
          <p:cNvSpPr>
            <a:spLocks noGrp="1" noRot="1" noChangeArrowheads="1"/>
          </p:cNvSpPr>
          <p:nvPr>
            <p:ph idx="1"/>
          </p:nvPr>
        </p:nvSpPr>
        <p:spPr>
          <a:xfrm>
            <a:off x="179388" y="1600200"/>
            <a:ext cx="8964612" cy="4924425"/>
          </a:xfrm>
        </p:spPr>
        <p:txBody>
          <a:bodyPr/>
          <a:lstStyle/>
          <a:p>
            <a:pPr eaLnBrk="1" hangingPunct="1">
              <a:buFont typeface="Wingdings" pitchFamily="2" charset="2"/>
              <a:buNone/>
            </a:pPr>
            <a:r>
              <a:rPr lang="zh-HK" altLang="en-US" sz="2800" b="1" smtClean="0">
                <a:solidFill>
                  <a:schemeClr val="tx1"/>
                </a:solidFill>
                <a:latin typeface="DFKai-SB" panose="03000509000000000000" pitchFamily="65" charset="-120"/>
                <a:ea typeface="DFKai-SB" panose="03000509000000000000" pitchFamily="65" charset="-120"/>
              </a:rPr>
              <a:t>四個四，四個十，四個十四，四個四十，四個四十</a:t>
            </a:r>
            <a:r>
              <a:rPr lang="zh-TW" altLang="en-US" sz="2800" b="1" smtClean="0">
                <a:solidFill>
                  <a:schemeClr val="tx1"/>
                </a:solidFill>
                <a:latin typeface="DFKai-SB" panose="03000509000000000000" pitchFamily="65" charset="-120"/>
                <a:ea typeface="DFKai-SB" panose="03000509000000000000" pitchFamily="65" charset="-120"/>
              </a:rPr>
              <a:t>四；</a:t>
            </a:r>
          </a:p>
          <a:p>
            <a:pPr eaLnBrk="1" hangingPunct="1">
              <a:buFont typeface="Wingdings" pitchFamily="2" charset="2"/>
              <a:buNone/>
            </a:pPr>
            <a:endParaRPr lang="zh-HK" altLang="zh-TW" sz="900" b="1" smtClean="0">
              <a:solidFill>
                <a:schemeClr val="tx1"/>
              </a:solidFill>
              <a:latin typeface="DFKai-SB" panose="03000509000000000000" pitchFamily="65" charset="-120"/>
              <a:ea typeface="DFKai-SB" panose="03000509000000000000" pitchFamily="65" charset="-120"/>
            </a:endParaRPr>
          </a:p>
          <a:p>
            <a:pPr eaLnBrk="1" hangingPunct="1">
              <a:buFont typeface="Wingdings" pitchFamily="2" charset="2"/>
              <a:buNone/>
            </a:pPr>
            <a:r>
              <a:rPr lang="zh-HK" altLang="en-US" sz="2800" b="1" smtClean="0">
                <a:solidFill>
                  <a:schemeClr val="tx1"/>
                </a:solidFill>
                <a:latin typeface="DFKai-SB" panose="03000509000000000000" pitchFamily="65" charset="-120"/>
                <a:ea typeface="DFKai-SB" panose="03000509000000000000" pitchFamily="65" charset="-120"/>
              </a:rPr>
              <a:t>十個四，十個十，十個十四，十個四十，十個四十四</a:t>
            </a:r>
            <a:r>
              <a:rPr lang="zh-TW" altLang="en-US" sz="2800" b="1" smtClean="0">
                <a:solidFill>
                  <a:schemeClr val="tx1"/>
                </a:solidFill>
                <a:latin typeface="DFKai-SB" panose="03000509000000000000" pitchFamily="65" charset="-120"/>
                <a:ea typeface="DFKai-SB" panose="03000509000000000000" pitchFamily="65" charset="-120"/>
              </a:rPr>
              <a:t>；</a:t>
            </a:r>
          </a:p>
          <a:p>
            <a:pPr eaLnBrk="1" hangingPunct="1">
              <a:buFont typeface="Wingdings" pitchFamily="2" charset="2"/>
              <a:buNone/>
            </a:pPr>
            <a:endParaRPr lang="zh-HK" altLang="zh-TW" sz="900" b="1" smtClean="0">
              <a:solidFill>
                <a:schemeClr val="tx1"/>
              </a:solidFill>
              <a:latin typeface="DFKai-SB" panose="03000509000000000000" pitchFamily="65" charset="-120"/>
              <a:ea typeface="DFKai-SB" panose="03000509000000000000" pitchFamily="65" charset="-120"/>
            </a:endParaRPr>
          </a:p>
          <a:p>
            <a:pPr eaLnBrk="1" hangingPunct="1">
              <a:buFont typeface="Wingdings" pitchFamily="2" charset="2"/>
              <a:buNone/>
            </a:pPr>
            <a:r>
              <a:rPr lang="zh-HK" altLang="en-US" sz="2800" b="1" smtClean="0">
                <a:solidFill>
                  <a:schemeClr val="tx1"/>
                </a:solidFill>
                <a:latin typeface="DFKai-SB" panose="03000509000000000000" pitchFamily="65" charset="-120"/>
                <a:ea typeface="DFKai-SB" panose="03000509000000000000" pitchFamily="65" charset="-120"/>
              </a:rPr>
              <a:t>十四個四，十四個十，十四個十四，十四個四十，十四</a:t>
            </a:r>
            <a:endParaRPr lang="zh-HK" altLang="zh-TW" sz="2800" b="1" smtClean="0">
              <a:solidFill>
                <a:schemeClr val="tx1"/>
              </a:solidFill>
              <a:latin typeface="DFKai-SB" panose="03000509000000000000" pitchFamily="65" charset="-120"/>
              <a:ea typeface="DFKai-SB" panose="03000509000000000000" pitchFamily="65" charset="-120"/>
            </a:endParaRPr>
          </a:p>
          <a:p>
            <a:pPr eaLnBrk="1" hangingPunct="1">
              <a:buFont typeface="Wingdings" pitchFamily="2" charset="2"/>
              <a:buNone/>
            </a:pPr>
            <a:r>
              <a:rPr lang="zh-HK" altLang="en-US" sz="2800" b="1" smtClean="0">
                <a:solidFill>
                  <a:schemeClr val="tx1"/>
                </a:solidFill>
                <a:latin typeface="DFKai-SB" panose="03000509000000000000" pitchFamily="65" charset="-120"/>
                <a:ea typeface="DFKai-SB" panose="03000509000000000000" pitchFamily="65" charset="-120"/>
              </a:rPr>
              <a:t>個四十四</a:t>
            </a:r>
            <a:r>
              <a:rPr lang="zh-TW" altLang="en-US" sz="2800" b="1" smtClean="0">
                <a:solidFill>
                  <a:schemeClr val="tx1"/>
                </a:solidFill>
                <a:latin typeface="DFKai-SB" panose="03000509000000000000" pitchFamily="65" charset="-120"/>
                <a:ea typeface="DFKai-SB" panose="03000509000000000000" pitchFamily="65" charset="-120"/>
              </a:rPr>
              <a:t>；</a:t>
            </a:r>
          </a:p>
          <a:p>
            <a:pPr eaLnBrk="1" hangingPunct="1">
              <a:buFont typeface="Wingdings" pitchFamily="2" charset="2"/>
              <a:buNone/>
            </a:pPr>
            <a:endParaRPr lang="zh-HK" altLang="zh-TW" sz="900" b="1" smtClean="0">
              <a:solidFill>
                <a:schemeClr val="tx1"/>
              </a:solidFill>
              <a:latin typeface="DFKai-SB" panose="03000509000000000000" pitchFamily="65" charset="-120"/>
              <a:ea typeface="DFKai-SB" panose="03000509000000000000" pitchFamily="65" charset="-120"/>
            </a:endParaRPr>
          </a:p>
          <a:p>
            <a:pPr eaLnBrk="1" hangingPunct="1">
              <a:buFont typeface="Wingdings" pitchFamily="2" charset="2"/>
              <a:buNone/>
            </a:pPr>
            <a:r>
              <a:rPr lang="zh-HK" altLang="en-US" sz="2800" b="1" smtClean="0">
                <a:solidFill>
                  <a:schemeClr val="tx1"/>
                </a:solidFill>
                <a:latin typeface="DFKai-SB" panose="03000509000000000000" pitchFamily="65" charset="-120"/>
                <a:ea typeface="DFKai-SB" panose="03000509000000000000" pitchFamily="65" charset="-120"/>
              </a:rPr>
              <a:t>四十個四，四十個十，四十個十四，四十個四十，四十</a:t>
            </a:r>
            <a:endParaRPr lang="zh-HK" altLang="zh-TW" sz="2800" b="1" smtClean="0">
              <a:solidFill>
                <a:schemeClr val="tx1"/>
              </a:solidFill>
              <a:latin typeface="DFKai-SB" panose="03000509000000000000" pitchFamily="65" charset="-120"/>
              <a:ea typeface="DFKai-SB" panose="03000509000000000000" pitchFamily="65" charset="-120"/>
            </a:endParaRPr>
          </a:p>
          <a:p>
            <a:pPr eaLnBrk="1" hangingPunct="1">
              <a:buFont typeface="Wingdings" pitchFamily="2" charset="2"/>
              <a:buNone/>
            </a:pPr>
            <a:r>
              <a:rPr lang="zh-HK" altLang="en-US" sz="2800" b="1" smtClean="0">
                <a:solidFill>
                  <a:schemeClr val="tx1"/>
                </a:solidFill>
                <a:latin typeface="DFKai-SB" panose="03000509000000000000" pitchFamily="65" charset="-120"/>
                <a:ea typeface="DFKai-SB" panose="03000509000000000000" pitchFamily="65" charset="-120"/>
              </a:rPr>
              <a:t>個四十四</a:t>
            </a:r>
            <a:r>
              <a:rPr lang="zh-TW" altLang="en-US" sz="2800" b="1" smtClean="0">
                <a:solidFill>
                  <a:schemeClr val="tx1"/>
                </a:solidFill>
                <a:latin typeface="DFKai-SB" panose="03000509000000000000" pitchFamily="65" charset="-120"/>
                <a:ea typeface="DFKai-SB" panose="03000509000000000000" pitchFamily="65" charset="-120"/>
              </a:rPr>
              <a:t>；</a:t>
            </a:r>
          </a:p>
          <a:p>
            <a:pPr eaLnBrk="1" hangingPunct="1">
              <a:buFont typeface="Wingdings" pitchFamily="2" charset="2"/>
              <a:buNone/>
            </a:pPr>
            <a:endParaRPr lang="zh-HK" altLang="zh-TW" sz="900" b="1" smtClean="0">
              <a:solidFill>
                <a:schemeClr val="tx1"/>
              </a:solidFill>
              <a:latin typeface="DFKai-SB" panose="03000509000000000000" pitchFamily="65" charset="-120"/>
              <a:ea typeface="DFKai-SB" panose="03000509000000000000" pitchFamily="65" charset="-120"/>
            </a:endParaRPr>
          </a:p>
          <a:p>
            <a:pPr eaLnBrk="1" hangingPunct="1">
              <a:buFont typeface="Wingdings" pitchFamily="2" charset="2"/>
              <a:buNone/>
            </a:pPr>
            <a:r>
              <a:rPr lang="zh-HK" altLang="en-US" sz="2800" b="1" smtClean="0">
                <a:solidFill>
                  <a:schemeClr val="tx1"/>
                </a:solidFill>
                <a:latin typeface="DFKai-SB" panose="03000509000000000000" pitchFamily="65" charset="-120"/>
                <a:ea typeface="DFKai-SB" panose="03000509000000000000" pitchFamily="65" charset="-120"/>
              </a:rPr>
              <a:t>四十四個四，四十四個十，四十四個十四，四十四個</a:t>
            </a:r>
            <a:endParaRPr lang="zh-HK" altLang="zh-TW" sz="2800" b="1" smtClean="0">
              <a:solidFill>
                <a:schemeClr val="tx1"/>
              </a:solidFill>
              <a:latin typeface="DFKai-SB" panose="03000509000000000000" pitchFamily="65" charset="-120"/>
              <a:ea typeface="DFKai-SB" panose="03000509000000000000" pitchFamily="65" charset="-120"/>
            </a:endParaRPr>
          </a:p>
          <a:p>
            <a:pPr eaLnBrk="1" hangingPunct="1">
              <a:buFont typeface="Wingdings" pitchFamily="2" charset="2"/>
              <a:buNone/>
            </a:pPr>
            <a:r>
              <a:rPr lang="zh-HK" altLang="en-US" sz="2800" b="1" smtClean="0">
                <a:solidFill>
                  <a:schemeClr val="tx1"/>
                </a:solidFill>
                <a:latin typeface="DFKai-SB" panose="03000509000000000000" pitchFamily="65" charset="-120"/>
                <a:ea typeface="DFKai-SB" panose="03000509000000000000" pitchFamily="65" charset="-120"/>
              </a:rPr>
              <a:t>四十，四十四個四十四。</a:t>
            </a:r>
            <a:endParaRPr lang="zh-TW" altLang="en-US" sz="2800" b="1" smtClean="0">
              <a:solidFill>
                <a:schemeClr val="tx1"/>
              </a:solidFill>
              <a:latin typeface="DFKai-SB" panose="03000509000000000000" pitchFamily="65" charset="-120"/>
              <a:ea typeface="DFKai-SB" panose="03000509000000000000" pitchFamily="65" charset="-120"/>
            </a:endParaRPr>
          </a:p>
        </p:txBody>
      </p:sp>
      <p:sp>
        <p:nvSpPr>
          <p:cNvPr id="2" name="Slide Number Placeholder 1"/>
          <p:cNvSpPr>
            <a:spLocks noGrp="1"/>
          </p:cNvSpPr>
          <p:nvPr>
            <p:ph type="sldNum" sz="quarter" idx="12"/>
          </p:nvPr>
        </p:nvSpPr>
        <p:spPr/>
        <p:txBody>
          <a:bodyPr/>
          <a:lstStyle/>
          <a:p>
            <a:pPr>
              <a:defRPr/>
            </a:pPr>
            <a:fld id="{AF37850B-8163-4A23-9DA0-891FF8300DB4}" type="slidenum">
              <a:rPr lang="zh-HK" altLang="en-US" smtClean="0"/>
              <a:pPr>
                <a:defRPr/>
              </a:pPr>
              <a:t>23</a:t>
            </a:fld>
            <a:endParaRPr lang="zh-HK" altLang="en-US"/>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2" name="Rectangle 2"/>
          <p:cNvSpPr>
            <a:spLocks noGrp="1" noChangeArrowheads="1"/>
          </p:cNvSpPr>
          <p:nvPr>
            <p:ph type="title"/>
          </p:nvPr>
        </p:nvSpPr>
        <p:spPr>
          <a:xfrm>
            <a:off x="179388" y="609600"/>
            <a:ext cx="8888412" cy="1143000"/>
          </a:xfrm>
        </p:spPr>
        <p:txBody>
          <a:bodyPr/>
          <a:lstStyle/>
          <a:p>
            <a:pPr eaLnBrk="1" hangingPunct="1"/>
            <a:r>
              <a:rPr lang="zh-CN" altLang="en-US" sz="4000" b="1" dirty="0" smtClean="0">
                <a:solidFill>
                  <a:srgbClr val="FF0000"/>
                </a:solidFill>
                <a:latin typeface="DFKai-SB" panose="03000509000000000000" pitchFamily="65" charset="-120"/>
                <a:ea typeface="DFKai-SB" panose="03000509000000000000" pitchFamily="65" charset="-120"/>
              </a:rPr>
              <a:t>重音練習  </a:t>
            </a:r>
            <a:r>
              <a:rPr lang="zh-TW" altLang="en-US" sz="6600" b="1" dirty="0" smtClean="0">
                <a:solidFill>
                  <a:srgbClr val="FF0000"/>
                </a:solidFill>
                <a:latin typeface="DFKai-SB" panose="03000509000000000000" pitchFamily="65" charset="-120"/>
                <a:ea typeface="DFKai-SB" panose="03000509000000000000" pitchFamily="65" charset="-120"/>
              </a:rPr>
              <a:t>燉凍豆腐</a:t>
            </a:r>
            <a:endParaRPr lang="zh-TW" altLang="en-US" sz="7200" dirty="0" smtClean="0">
              <a:solidFill>
                <a:srgbClr val="FF0000"/>
              </a:solidFill>
              <a:latin typeface="DFKai-SB" panose="03000509000000000000" pitchFamily="65" charset="-120"/>
              <a:ea typeface="DFKai-SB" panose="03000509000000000000" pitchFamily="65" charset="-120"/>
            </a:endParaRPr>
          </a:p>
        </p:txBody>
      </p:sp>
      <p:sp>
        <p:nvSpPr>
          <p:cNvPr id="40963" name="Rectangle 3"/>
          <p:cNvSpPr>
            <a:spLocks noGrp="1" noChangeArrowheads="1"/>
          </p:cNvSpPr>
          <p:nvPr>
            <p:ph idx="1"/>
          </p:nvPr>
        </p:nvSpPr>
        <p:spPr>
          <a:xfrm>
            <a:off x="684213" y="1844675"/>
            <a:ext cx="8459787" cy="4403725"/>
          </a:xfrm>
        </p:spPr>
        <p:txBody>
          <a:bodyPr/>
          <a:lstStyle/>
          <a:p>
            <a:pPr lvl="3" eaLnBrk="1" hangingPunct="1">
              <a:buFontTx/>
              <a:buNone/>
            </a:pPr>
            <a:r>
              <a:rPr lang="zh-CN" altLang="en-US" sz="4000" b="1" dirty="0" smtClean="0">
                <a:solidFill>
                  <a:schemeClr val="tx1"/>
                </a:solidFill>
                <a:latin typeface="DFKai-SB" panose="03000509000000000000" pitchFamily="65" charset="-120"/>
                <a:ea typeface="DFKai-SB" panose="03000509000000000000" pitchFamily="65" charset="-120"/>
              </a:rPr>
              <a:t>請試讀</a:t>
            </a:r>
            <a:r>
              <a:rPr lang="zh-CN" altLang="en-US" sz="2800" b="1" dirty="0" smtClean="0">
                <a:solidFill>
                  <a:schemeClr val="tx1"/>
                </a:solidFill>
                <a:latin typeface="DFKai-SB" panose="03000509000000000000" pitchFamily="65" charset="-120"/>
                <a:ea typeface="DFKai-SB" panose="03000509000000000000" pitchFamily="65" charset="-120"/>
                <a:sym typeface="Wingdings" pitchFamily="2" charset="2"/>
              </a:rPr>
              <a:t>（並用不同的人物讀、猜出人物）</a:t>
            </a:r>
            <a:endParaRPr lang="en-US" altLang="zh-TW" sz="2800" b="1" dirty="0" smtClean="0">
              <a:solidFill>
                <a:schemeClr val="tx1"/>
              </a:solidFill>
              <a:latin typeface="DFKai-SB" panose="03000509000000000000" pitchFamily="65" charset="-120"/>
              <a:ea typeface="DFKai-SB" panose="03000509000000000000" pitchFamily="65" charset="-120"/>
            </a:endParaRPr>
          </a:p>
          <a:p>
            <a:pPr lvl="3" eaLnBrk="1" hangingPunct="1">
              <a:buFontTx/>
              <a:buNone/>
            </a:pPr>
            <a:r>
              <a:rPr lang="zh-TW" altLang="en-US" sz="4000" b="1" dirty="0" smtClean="0">
                <a:solidFill>
                  <a:schemeClr val="tx1"/>
                </a:solidFill>
                <a:latin typeface="DFKai-SB" panose="03000509000000000000" pitchFamily="65" charset="-120"/>
                <a:ea typeface="DFKai-SB" panose="03000509000000000000" pitchFamily="65" charset="-120"/>
              </a:rPr>
              <a:t>你會燉燉凍豆腐，</a:t>
            </a:r>
          </a:p>
          <a:p>
            <a:pPr lvl="3" eaLnBrk="1" hangingPunct="1">
              <a:buFontTx/>
              <a:buNone/>
            </a:pPr>
            <a:r>
              <a:rPr lang="zh-TW" altLang="en-US" sz="4000" b="1" dirty="0" smtClean="0">
                <a:solidFill>
                  <a:schemeClr val="tx1"/>
                </a:solidFill>
                <a:latin typeface="DFKai-SB" panose="03000509000000000000" pitchFamily="65" charset="-120"/>
                <a:ea typeface="DFKai-SB" panose="03000509000000000000" pitchFamily="65" charset="-120"/>
              </a:rPr>
              <a:t>你來燉我的燉凍豆腐；</a:t>
            </a:r>
          </a:p>
          <a:p>
            <a:pPr lvl="3" eaLnBrk="1" hangingPunct="1">
              <a:buFontTx/>
              <a:buNone/>
            </a:pPr>
            <a:r>
              <a:rPr lang="zh-TW" altLang="en-US" sz="4000" b="1" dirty="0" smtClean="0">
                <a:solidFill>
                  <a:schemeClr val="tx1"/>
                </a:solidFill>
                <a:latin typeface="DFKai-SB" panose="03000509000000000000" pitchFamily="65" charset="-120"/>
                <a:ea typeface="DFKai-SB" panose="03000509000000000000" pitchFamily="65" charset="-120"/>
              </a:rPr>
              <a:t>你不會燉燉凍豆腐，</a:t>
            </a:r>
          </a:p>
          <a:p>
            <a:pPr lvl="3" eaLnBrk="1" hangingPunct="1">
              <a:buFontTx/>
              <a:buNone/>
            </a:pPr>
            <a:r>
              <a:rPr lang="zh-TW" altLang="en-US" sz="4000" b="1" dirty="0" smtClean="0">
                <a:solidFill>
                  <a:schemeClr val="tx1"/>
                </a:solidFill>
                <a:latin typeface="DFKai-SB" panose="03000509000000000000" pitchFamily="65" charset="-120"/>
                <a:ea typeface="DFKai-SB" panose="03000509000000000000" pitchFamily="65" charset="-120"/>
              </a:rPr>
              <a:t>就別糊燉亂燉</a:t>
            </a:r>
          </a:p>
          <a:p>
            <a:pPr lvl="3" eaLnBrk="1" hangingPunct="1">
              <a:buFontTx/>
              <a:buNone/>
            </a:pPr>
            <a:r>
              <a:rPr lang="zh-TW" altLang="en-US" sz="4000" b="1" dirty="0" smtClean="0">
                <a:solidFill>
                  <a:schemeClr val="tx1"/>
                </a:solidFill>
                <a:latin typeface="DFKai-SB" panose="03000509000000000000" pitchFamily="65" charset="-120"/>
                <a:ea typeface="DFKai-SB" panose="03000509000000000000" pitchFamily="65" charset="-120"/>
              </a:rPr>
              <a:t>燉壞了我的燉凍豆腐。</a:t>
            </a:r>
            <a:endParaRPr lang="zh-TW" altLang="en-US" sz="2800" dirty="0" smtClean="0">
              <a:solidFill>
                <a:schemeClr val="tx1"/>
              </a:solidFill>
              <a:latin typeface="DFKai-SB" panose="03000509000000000000" pitchFamily="65" charset="-120"/>
              <a:ea typeface="DFKai-SB" panose="03000509000000000000" pitchFamily="65" charset="-120"/>
            </a:endParaRPr>
          </a:p>
          <a:p>
            <a:pPr eaLnBrk="1" hangingPunct="1"/>
            <a:endParaRPr lang="zh-TW" altLang="en-US" dirty="0" smtClean="0">
              <a:latin typeface="DFKai-SB" panose="03000509000000000000" pitchFamily="65" charset="-120"/>
              <a:ea typeface="DFKai-SB" panose="03000509000000000000" pitchFamily="65" charset="-120"/>
            </a:endParaRPr>
          </a:p>
        </p:txBody>
      </p:sp>
      <p:sp>
        <p:nvSpPr>
          <p:cNvPr id="38914" name="投影片編號版面配置區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spcBef>
                <a:spcPct val="20000"/>
              </a:spcBef>
              <a:buClr>
                <a:schemeClr val="accent1"/>
              </a:buClr>
              <a:buSzPct val="100000"/>
              <a:buFont typeface="Symbol" pitchFamily="18" charset="2"/>
              <a:buChar char=""/>
              <a:defRPr sz="2400">
                <a:solidFill>
                  <a:schemeClr val="tx2"/>
                </a:solidFill>
                <a:latin typeface="Candara" pitchFamily="34" charset="0"/>
                <a:ea typeface="標楷體" pitchFamily="65" charset="-120"/>
              </a:defRPr>
            </a:lvl1pPr>
            <a:lvl2pPr marL="742950" indent="-285750" eaLnBrk="0" hangingPunct="0">
              <a:spcBef>
                <a:spcPct val="20000"/>
              </a:spcBef>
              <a:buClr>
                <a:schemeClr val="accent1"/>
              </a:buClr>
              <a:buSzPct val="100000"/>
              <a:buFont typeface="Symbol" pitchFamily="18" charset="2"/>
              <a:buChar char=""/>
              <a:defRPr sz="2200">
                <a:solidFill>
                  <a:schemeClr val="tx2"/>
                </a:solidFill>
                <a:latin typeface="Candara" pitchFamily="34" charset="0"/>
                <a:ea typeface="標楷體" pitchFamily="65" charset="-120"/>
              </a:defRPr>
            </a:lvl2pPr>
            <a:lvl3pPr marL="1143000" indent="-228600" eaLnBrk="0" hangingPunct="0">
              <a:spcBef>
                <a:spcPct val="20000"/>
              </a:spcBef>
              <a:buClr>
                <a:schemeClr val="accent1"/>
              </a:buClr>
              <a:buSzPct val="100000"/>
              <a:buFont typeface="Symbol" pitchFamily="18" charset="2"/>
              <a:buChar char=""/>
              <a:defRPr sz="2000">
                <a:solidFill>
                  <a:schemeClr val="tx2"/>
                </a:solidFill>
                <a:latin typeface="Candara" pitchFamily="34" charset="0"/>
                <a:ea typeface="標楷體" pitchFamily="65" charset="-120"/>
              </a:defRPr>
            </a:lvl3pPr>
            <a:lvl4pPr marL="1600200" indent="-228600" eaLnBrk="0" hangingPunct="0">
              <a:spcBef>
                <a:spcPct val="20000"/>
              </a:spcBef>
              <a:buClr>
                <a:schemeClr val="accent1"/>
              </a:buClr>
              <a:buSzPct val="100000"/>
              <a:buFont typeface="Symbol" pitchFamily="18" charset="2"/>
              <a:buChar char=""/>
              <a:defRPr>
                <a:solidFill>
                  <a:schemeClr val="tx2"/>
                </a:solidFill>
                <a:latin typeface="Candara" pitchFamily="34" charset="0"/>
                <a:ea typeface="標楷體" pitchFamily="65" charset="-120"/>
              </a:defRPr>
            </a:lvl4pPr>
            <a:lvl5pPr marL="2057400" indent="-228600" eaLnBrk="0" hangingPunct="0">
              <a:spcBef>
                <a:spcPct val="20000"/>
              </a:spcBef>
              <a:buClr>
                <a:schemeClr val="accent1"/>
              </a:buClr>
              <a:buSzPct val="100000"/>
              <a:buFont typeface="Symbol" pitchFamily="18" charset="2"/>
              <a:buChar char=""/>
              <a:defRPr sz="1600">
                <a:solidFill>
                  <a:schemeClr val="tx2"/>
                </a:solidFill>
                <a:latin typeface="Candara" pitchFamily="34" charset="0"/>
                <a:ea typeface="標楷體" pitchFamily="65" charset="-120"/>
              </a:defRPr>
            </a:lvl5pPr>
            <a:lvl6pPr marL="2514600" indent="-228600" eaLnBrk="0" fontAlgn="base" hangingPunct="0">
              <a:spcBef>
                <a:spcPct val="20000"/>
              </a:spcBef>
              <a:spcAft>
                <a:spcPct val="0"/>
              </a:spcAft>
              <a:buClr>
                <a:schemeClr val="accent1"/>
              </a:buClr>
              <a:buSzPct val="100000"/>
              <a:buFont typeface="Symbol" pitchFamily="18" charset="2"/>
              <a:buChar char=""/>
              <a:defRPr sz="1600">
                <a:solidFill>
                  <a:schemeClr val="tx2"/>
                </a:solidFill>
                <a:latin typeface="Candara" pitchFamily="34" charset="0"/>
                <a:ea typeface="標楷體" pitchFamily="65" charset="-120"/>
              </a:defRPr>
            </a:lvl6pPr>
            <a:lvl7pPr marL="2971800" indent="-228600" eaLnBrk="0" fontAlgn="base" hangingPunct="0">
              <a:spcBef>
                <a:spcPct val="20000"/>
              </a:spcBef>
              <a:spcAft>
                <a:spcPct val="0"/>
              </a:spcAft>
              <a:buClr>
                <a:schemeClr val="accent1"/>
              </a:buClr>
              <a:buSzPct val="100000"/>
              <a:buFont typeface="Symbol" pitchFamily="18" charset="2"/>
              <a:buChar char=""/>
              <a:defRPr sz="1600">
                <a:solidFill>
                  <a:schemeClr val="tx2"/>
                </a:solidFill>
                <a:latin typeface="Candara" pitchFamily="34" charset="0"/>
                <a:ea typeface="標楷體" pitchFamily="65" charset="-120"/>
              </a:defRPr>
            </a:lvl7pPr>
            <a:lvl8pPr marL="3429000" indent="-228600" eaLnBrk="0" fontAlgn="base" hangingPunct="0">
              <a:spcBef>
                <a:spcPct val="20000"/>
              </a:spcBef>
              <a:spcAft>
                <a:spcPct val="0"/>
              </a:spcAft>
              <a:buClr>
                <a:schemeClr val="accent1"/>
              </a:buClr>
              <a:buSzPct val="100000"/>
              <a:buFont typeface="Symbol" pitchFamily="18" charset="2"/>
              <a:buChar char=""/>
              <a:defRPr sz="1600">
                <a:solidFill>
                  <a:schemeClr val="tx2"/>
                </a:solidFill>
                <a:latin typeface="Candara" pitchFamily="34" charset="0"/>
                <a:ea typeface="標楷體" pitchFamily="65" charset="-120"/>
              </a:defRPr>
            </a:lvl8pPr>
            <a:lvl9pPr marL="3886200" indent="-228600" eaLnBrk="0" fontAlgn="base" hangingPunct="0">
              <a:spcBef>
                <a:spcPct val="20000"/>
              </a:spcBef>
              <a:spcAft>
                <a:spcPct val="0"/>
              </a:spcAft>
              <a:buClr>
                <a:schemeClr val="accent1"/>
              </a:buClr>
              <a:buSzPct val="100000"/>
              <a:buFont typeface="Symbol" pitchFamily="18" charset="2"/>
              <a:buChar char=""/>
              <a:defRPr sz="1600">
                <a:solidFill>
                  <a:schemeClr val="tx2"/>
                </a:solidFill>
                <a:latin typeface="Candara" pitchFamily="34" charset="0"/>
                <a:ea typeface="標楷體" pitchFamily="65" charset="-120"/>
              </a:defRPr>
            </a:lvl9pPr>
          </a:lstStyle>
          <a:p>
            <a:pPr eaLnBrk="1" fontAlgn="base" hangingPunct="1">
              <a:spcBef>
                <a:spcPct val="0"/>
              </a:spcBef>
              <a:spcAft>
                <a:spcPct val="0"/>
              </a:spcAft>
              <a:buClrTx/>
              <a:buSzTx/>
              <a:buFontTx/>
              <a:buNone/>
            </a:pPr>
            <a:fld id="{CFD46D3F-AEE0-4317-9DEB-0410F2E22802}" type="slidenum">
              <a:rPr lang="zh-TW" altLang="en-US" sz="1400" smtClean="0">
                <a:solidFill>
                  <a:schemeClr val="tx1"/>
                </a:solidFill>
                <a:latin typeface="DFKai-SB" panose="03000509000000000000" pitchFamily="65" charset="-120"/>
                <a:ea typeface="DFKai-SB" panose="03000509000000000000" pitchFamily="65" charset="-120"/>
              </a:rPr>
              <a:pPr eaLnBrk="1" fontAlgn="base" hangingPunct="1">
                <a:spcBef>
                  <a:spcPct val="0"/>
                </a:spcBef>
                <a:spcAft>
                  <a:spcPct val="0"/>
                </a:spcAft>
                <a:buClrTx/>
                <a:buSzTx/>
                <a:buFontTx/>
                <a:buNone/>
              </a:pPr>
              <a:t>24</a:t>
            </a:fld>
            <a:endParaRPr lang="en-US" altLang="zh-TW" sz="1400" smtClean="0">
              <a:solidFill>
                <a:schemeClr val="tx1"/>
              </a:solidFill>
              <a:latin typeface="DFKai-SB" panose="03000509000000000000" pitchFamily="65" charset="-120"/>
              <a:ea typeface="DFKai-SB" panose="03000509000000000000" pitchFamily="65" charset="-12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5"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2"/>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11" fill="hold" nodeType="clickPar">
                      <p:stCondLst>
                        <p:cond delay="indefinite"/>
                      </p:stCondLst>
                      <p:childTnLst>
                        <p:par>
                          <p:cTn id="12" fill="hold" nodeType="withGroup">
                            <p:stCondLst>
                              <p:cond delay="0"/>
                            </p:stCondLst>
                            <p:childTnLst>
                              <p:par>
                                <p:cTn id="13" presetID="38" presetClass="entr" presetSubtype="0" accel="50000" fill="hold" grpId="0" nodeType="clickEffect">
                                  <p:stCondLst>
                                    <p:cond delay="0"/>
                                  </p:stCondLst>
                                  <p:iterate type="lt">
                                    <p:tmPct val="50000"/>
                                  </p:iterate>
                                  <p:childTnLst>
                                    <p:set>
                                      <p:cBhvr>
                                        <p:cTn id="14" dur="1" fill="hold">
                                          <p:stCondLst>
                                            <p:cond delay="0"/>
                                          </p:stCondLst>
                                        </p:cTn>
                                        <p:tgtEl>
                                          <p:spTgt spid="40963">
                                            <p:txEl>
                                              <p:pRg st="0" end="0"/>
                                            </p:txEl>
                                          </p:spTgt>
                                        </p:tgtEl>
                                        <p:attrNameLst>
                                          <p:attrName>style.visibility</p:attrName>
                                        </p:attrNameLst>
                                      </p:cBhvr>
                                      <p:to>
                                        <p:strVal val="visible"/>
                                      </p:to>
                                    </p:set>
                                    <p:set>
                                      <p:cBhvr>
                                        <p:cTn id="15" dur="455" fill="hold">
                                          <p:stCondLst>
                                            <p:cond delay="0"/>
                                          </p:stCondLst>
                                        </p:cTn>
                                        <p:tgtEl>
                                          <p:spTgt spid="40963">
                                            <p:txEl>
                                              <p:pRg st="0" end="0"/>
                                            </p:txEl>
                                          </p:spTgt>
                                        </p:tgtEl>
                                        <p:attrNameLst>
                                          <p:attrName>style.rotation</p:attrName>
                                        </p:attrNameLst>
                                      </p:cBhvr>
                                      <p:to>
                                        <p:strVal val="-45.0"/>
                                      </p:to>
                                    </p:set>
                                    <p:anim calcmode="lin" valueType="num">
                                      <p:cBhvr>
                                        <p:cTn id="16" dur="455" fill="hold">
                                          <p:stCondLst>
                                            <p:cond delay="455"/>
                                          </p:stCondLst>
                                        </p:cTn>
                                        <p:tgtEl>
                                          <p:spTgt spid="40963">
                                            <p:txEl>
                                              <p:pRg st="0" end="0"/>
                                            </p:txEl>
                                          </p:spTgt>
                                        </p:tgtEl>
                                        <p:attrNameLst>
                                          <p:attrName>style.rotation</p:attrName>
                                        </p:attrNameLst>
                                      </p:cBhvr>
                                      <p:tavLst>
                                        <p:tav tm="0">
                                          <p:val>
                                            <p:fltVal val="-45"/>
                                          </p:val>
                                        </p:tav>
                                        <p:tav tm="69900">
                                          <p:val>
                                            <p:fltVal val="45"/>
                                          </p:val>
                                        </p:tav>
                                        <p:tav tm="100000">
                                          <p:val>
                                            <p:fltVal val="0"/>
                                          </p:val>
                                        </p:tav>
                                      </p:tavLst>
                                    </p:anim>
                                    <p:anim calcmode="lin" valueType="num">
                                      <p:cBhvr>
                                        <p:cTn id="17" dur="455" fill="hold">
                                          <p:stCondLst>
                                            <p:cond delay="0"/>
                                          </p:stCondLst>
                                        </p:cTn>
                                        <p:tgtEl>
                                          <p:spTgt spid="40963">
                                            <p:txEl>
                                              <p:pRg st="0" end="0"/>
                                            </p:txEl>
                                          </p:spTgt>
                                        </p:tgtEl>
                                        <p:attrNameLst>
                                          <p:attrName>ppt_y</p:attrName>
                                        </p:attrNameLst>
                                      </p:cBhvr>
                                      <p:tavLst>
                                        <p:tav tm="0">
                                          <p:val>
                                            <p:strVal val="#ppt_y-1"/>
                                          </p:val>
                                        </p:tav>
                                        <p:tav tm="100000">
                                          <p:val>
                                            <p:strVal val="#ppt_y-(0.354*#ppt_w-0.172*#ppt_h)"/>
                                          </p:val>
                                        </p:tav>
                                      </p:tavLst>
                                    </p:anim>
                                    <p:anim calcmode="lin" valueType="num">
                                      <p:cBhvr>
                                        <p:cTn id="18" dur="156" decel="50000" autoRev="1" fill="hold">
                                          <p:stCondLst>
                                            <p:cond delay="455"/>
                                          </p:stCondLst>
                                        </p:cTn>
                                        <p:tgtEl>
                                          <p:spTgt spid="40963">
                                            <p:txEl>
                                              <p:pRg st="0" end="0"/>
                                            </p:txEl>
                                          </p:spTgt>
                                        </p:tgtEl>
                                        <p:attrNameLst>
                                          <p:attrName>ppt_y</p:attrName>
                                        </p:attrNameLst>
                                      </p:cBhvr>
                                      <p:tavLst>
                                        <p:tav tm="0">
                                          <p:val>
                                            <p:strVal val="#ppt_y-(0.354*#ppt_w-0.172*#ppt_h)"/>
                                          </p:val>
                                        </p:tav>
                                        <p:tav tm="100000">
                                          <p:val>
                                            <p:strVal val="#ppt_y-(0.354*#ppt_w-0.172*#ppt_h)-#ppt_h/2"/>
                                          </p:val>
                                        </p:tav>
                                      </p:tavLst>
                                    </p:anim>
                                    <p:anim calcmode="lin" valueType="num">
                                      <p:cBhvr>
                                        <p:cTn id="19" dur="136" fill="hold">
                                          <p:stCondLst>
                                            <p:cond delay="864"/>
                                          </p:stCondLst>
                                        </p:cTn>
                                        <p:tgtEl>
                                          <p:spTgt spid="40963">
                                            <p:txEl>
                                              <p:pRg st="0" end="0"/>
                                            </p:txEl>
                                          </p:spTgt>
                                        </p:tgtEl>
                                        <p:attrNameLst>
                                          <p:attrName>ppt_y</p:attrName>
                                        </p:attrNameLst>
                                      </p:cBhvr>
                                      <p:tavLst>
                                        <p:tav tm="0">
                                          <p:val>
                                            <p:strVal val="#ppt_y-(0.354*#ppt_w-0.172*#ppt_h)"/>
                                          </p:val>
                                        </p:tav>
                                        <p:tav tm="100000">
                                          <p:val>
                                            <p:strVal val="#ppt_y"/>
                                          </p:val>
                                        </p:tav>
                                      </p:tavLst>
                                    </p:anim>
                                  </p:childTnLst>
                                </p:cTn>
                              </p:par>
                              <p:par>
                                <p:cTn id="20" presetID="38" presetClass="entr" presetSubtype="0" accel="50000" fill="hold" grpId="0" nodeType="withEffect">
                                  <p:stCondLst>
                                    <p:cond delay="0"/>
                                  </p:stCondLst>
                                  <p:iterate type="lt">
                                    <p:tmPct val="50000"/>
                                  </p:iterate>
                                  <p:childTnLst>
                                    <p:set>
                                      <p:cBhvr>
                                        <p:cTn id="21" dur="1" fill="hold">
                                          <p:stCondLst>
                                            <p:cond delay="0"/>
                                          </p:stCondLst>
                                        </p:cTn>
                                        <p:tgtEl>
                                          <p:spTgt spid="40963">
                                            <p:txEl>
                                              <p:pRg st="1" end="1"/>
                                            </p:txEl>
                                          </p:spTgt>
                                        </p:tgtEl>
                                        <p:attrNameLst>
                                          <p:attrName>style.visibility</p:attrName>
                                        </p:attrNameLst>
                                      </p:cBhvr>
                                      <p:to>
                                        <p:strVal val="visible"/>
                                      </p:to>
                                    </p:set>
                                    <p:set>
                                      <p:cBhvr>
                                        <p:cTn id="22" dur="455" fill="hold">
                                          <p:stCondLst>
                                            <p:cond delay="0"/>
                                          </p:stCondLst>
                                        </p:cTn>
                                        <p:tgtEl>
                                          <p:spTgt spid="40963">
                                            <p:txEl>
                                              <p:pRg st="1" end="1"/>
                                            </p:txEl>
                                          </p:spTgt>
                                        </p:tgtEl>
                                        <p:attrNameLst>
                                          <p:attrName>style.rotation</p:attrName>
                                        </p:attrNameLst>
                                      </p:cBhvr>
                                      <p:to>
                                        <p:strVal val="-45.0"/>
                                      </p:to>
                                    </p:set>
                                    <p:anim calcmode="lin" valueType="num">
                                      <p:cBhvr>
                                        <p:cTn id="23" dur="455" fill="hold">
                                          <p:stCondLst>
                                            <p:cond delay="455"/>
                                          </p:stCondLst>
                                        </p:cTn>
                                        <p:tgtEl>
                                          <p:spTgt spid="40963">
                                            <p:txEl>
                                              <p:pRg st="1" end="1"/>
                                            </p:txEl>
                                          </p:spTgt>
                                        </p:tgtEl>
                                        <p:attrNameLst>
                                          <p:attrName>style.rotation</p:attrName>
                                        </p:attrNameLst>
                                      </p:cBhvr>
                                      <p:tavLst>
                                        <p:tav tm="0">
                                          <p:val>
                                            <p:fltVal val="-45"/>
                                          </p:val>
                                        </p:tav>
                                        <p:tav tm="69900">
                                          <p:val>
                                            <p:fltVal val="45"/>
                                          </p:val>
                                        </p:tav>
                                        <p:tav tm="100000">
                                          <p:val>
                                            <p:fltVal val="0"/>
                                          </p:val>
                                        </p:tav>
                                      </p:tavLst>
                                    </p:anim>
                                    <p:anim calcmode="lin" valueType="num">
                                      <p:cBhvr>
                                        <p:cTn id="24" dur="455" fill="hold">
                                          <p:stCondLst>
                                            <p:cond delay="0"/>
                                          </p:stCondLst>
                                        </p:cTn>
                                        <p:tgtEl>
                                          <p:spTgt spid="40963">
                                            <p:txEl>
                                              <p:pRg st="1" end="1"/>
                                            </p:txEl>
                                          </p:spTgt>
                                        </p:tgtEl>
                                        <p:attrNameLst>
                                          <p:attrName>ppt_y</p:attrName>
                                        </p:attrNameLst>
                                      </p:cBhvr>
                                      <p:tavLst>
                                        <p:tav tm="0">
                                          <p:val>
                                            <p:strVal val="#ppt_y-1"/>
                                          </p:val>
                                        </p:tav>
                                        <p:tav tm="100000">
                                          <p:val>
                                            <p:strVal val="#ppt_y-(0.354*#ppt_w-0.172*#ppt_h)"/>
                                          </p:val>
                                        </p:tav>
                                      </p:tavLst>
                                    </p:anim>
                                    <p:anim calcmode="lin" valueType="num">
                                      <p:cBhvr>
                                        <p:cTn id="25" dur="156" decel="50000" autoRev="1" fill="hold">
                                          <p:stCondLst>
                                            <p:cond delay="455"/>
                                          </p:stCondLst>
                                        </p:cTn>
                                        <p:tgtEl>
                                          <p:spTgt spid="40963">
                                            <p:txEl>
                                              <p:pRg st="1" end="1"/>
                                            </p:txEl>
                                          </p:spTgt>
                                        </p:tgtEl>
                                        <p:attrNameLst>
                                          <p:attrName>ppt_y</p:attrName>
                                        </p:attrNameLst>
                                      </p:cBhvr>
                                      <p:tavLst>
                                        <p:tav tm="0">
                                          <p:val>
                                            <p:strVal val="#ppt_y-(0.354*#ppt_w-0.172*#ppt_h)"/>
                                          </p:val>
                                        </p:tav>
                                        <p:tav tm="100000">
                                          <p:val>
                                            <p:strVal val="#ppt_y-(0.354*#ppt_w-0.172*#ppt_h)-#ppt_h/2"/>
                                          </p:val>
                                        </p:tav>
                                      </p:tavLst>
                                    </p:anim>
                                    <p:anim calcmode="lin" valueType="num">
                                      <p:cBhvr>
                                        <p:cTn id="26" dur="136" fill="hold">
                                          <p:stCondLst>
                                            <p:cond delay="864"/>
                                          </p:stCondLst>
                                        </p:cTn>
                                        <p:tgtEl>
                                          <p:spTgt spid="40963">
                                            <p:txEl>
                                              <p:pRg st="1" end="1"/>
                                            </p:txEl>
                                          </p:spTgt>
                                        </p:tgtEl>
                                        <p:attrNameLst>
                                          <p:attrName>ppt_y</p:attrName>
                                        </p:attrNameLst>
                                      </p:cBhvr>
                                      <p:tavLst>
                                        <p:tav tm="0">
                                          <p:val>
                                            <p:strVal val="#ppt_y-(0.354*#ppt_w-0.172*#ppt_h)"/>
                                          </p:val>
                                        </p:tav>
                                        <p:tav tm="100000">
                                          <p:val>
                                            <p:strVal val="#ppt_y"/>
                                          </p:val>
                                        </p:tav>
                                      </p:tavLst>
                                    </p:anim>
                                  </p:childTnLst>
                                </p:cTn>
                              </p:par>
                              <p:par>
                                <p:cTn id="27" presetID="38" presetClass="entr" presetSubtype="0" accel="50000" fill="hold" grpId="0" nodeType="withEffect">
                                  <p:stCondLst>
                                    <p:cond delay="0"/>
                                  </p:stCondLst>
                                  <p:iterate type="lt">
                                    <p:tmPct val="50000"/>
                                  </p:iterate>
                                  <p:childTnLst>
                                    <p:set>
                                      <p:cBhvr>
                                        <p:cTn id="28" dur="1" fill="hold">
                                          <p:stCondLst>
                                            <p:cond delay="0"/>
                                          </p:stCondLst>
                                        </p:cTn>
                                        <p:tgtEl>
                                          <p:spTgt spid="40963">
                                            <p:txEl>
                                              <p:pRg st="2" end="2"/>
                                            </p:txEl>
                                          </p:spTgt>
                                        </p:tgtEl>
                                        <p:attrNameLst>
                                          <p:attrName>style.visibility</p:attrName>
                                        </p:attrNameLst>
                                      </p:cBhvr>
                                      <p:to>
                                        <p:strVal val="visible"/>
                                      </p:to>
                                    </p:set>
                                    <p:set>
                                      <p:cBhvr>
                                        <p:cTn id="29" dur="455" fill="hold">
                                          <p:stCondLst>
                                            <p:cond delay="0"/>
                                          </p:stCondLst>
                                        </p:cTn>
                                        <p:tgtEl>
                                          <p:spTgt spid="40963">
                                            <p:txEl>
                                              <p:pRg st="2" end="2"/>
                                            </p:txEl>
                                          </p:spTgt>
                                        </p:tgtEl>
                                        <p:attrNameLst>
                                          <p:attrName>style.rotation</p:attrName>
                                        </p:attrNameLst>
                                      </p:cBhvr>
                                      <p:to>
                                        <p:strVal val="-45.0"/>
                                      </p:to>
                                    </p:set>
                                    <p:anim calcmode="lin" valueType="num">
                                      <p:cBhvr>
                                        <p:cTn id="30" dur="455" fill="hold">
                                          <p:stCondLst>
                                            <p:cond delay="455"/>
                                          </p:stCondLst>
                                        </p:cTn>
                                        <p:tgtEl>
                                          <p:spTgt spid="40963">
                                            <p:txEl>
                                              <p:pRg st="2" end="2"/>
                                            </p:txEl>
                                          </p:spTgt>
                                        </p:tgtEl>
                                        <p:attrNameLst>
                                          <p:attrName>style.rotation</p:attrName>
                                        </p:attrNameLst>
                                      </p:cBhvr>
                                      <p:tavLst>
                                        <p:tav tm="0">
                                          <p:val>
                                            <p:fltVal val="-45"/>
                                          </p:val>
                                        </p:tav>
                                        <p:tav tm="69900">
                                          <p:val>
                                            <p:fltVal val="45"/>
                                          </p:val>
                                        </p:tav>
                                        <p:tav tm="100000">
                                          <p:val>
                                            <p:fltVal val="0"/>
                                          </p:val>
                                        </p:tav>
                                      </p:tavLst>
                                    </p:anim>
                                    <p:anim calcmode="lin" valueType="num">
                                      <p:cBhvr>
                                        <p:cTn id="31" dur="455" fill="hold">
                                          <p:stCondLst>
                                            <p:cond delay="0"/>
                                          </p:stCondLst>
                                        </p:cTn>
                                        <p:tgtEl>
                                          <p:spTgt spid="40963">
                                            <p:txEl>
                                              <p:pRg st="2" end="2"/>
                                            </p:txEl>
                                          </p:spTgt>
                                        </p:tgtEl>
                                        <p:attrNameLst>
                                          <p:attrName>ppt_y</p:attrName>
                                        </p:attrNameLst>
                                      </p:cBhvr>
                                      <p:tavLst>
                                        <p:tav tm="0">
                                          <p:val>
                                            <p:strVal val="#ppt_y-1"/>
                                          </p:val>
                                        </p:tav>
                                        <p:tav tm="100000">
                                          <p:val>
                                            <p:strVal val="#ppt_y-(0.354*#ppt_w-0.172*#ppt_h)"/>
                                          </p:val>
                                        </p:tav>
                                      </p:tavLst>
                                    </p:anim>
                                    <p:anim calcmode="lin" valueType="num">
                                      <p:cBhvr>
                                        <p:cTn id="32" dur="156" decel="50000" autoRev="1" fill="hold">
                                          <p:stCondLst>
                                            <p:cond delay="455"/>
                                          </p:stCondLst>
                                        </p:cTn>
                                        <p:tgtEl>
                                          <p:spTgt spid="40963">
                                            <p:txEl>
                                              <p:pRg st="2" end="2"/>
                                            </p:txEl>
                                          </p:spTgt>
                                        </p:tgtEl>
                                        <p:attrNameLst>
                                          <p:attrName>ppt_y</p:attrName>
                                        </p:attrNameLst>
                                      </p:cBhvr>
                                      <p:tavLst>
                                        <p:tav tm="0">
                                          <p:val>
                                            <p:strVal val="#ppt_y-(0.354*#ppt_w-0.172*#ppt_h)"/>
                                          </p:val>
                                        </p:tav>
                                        <p:tav tm="100000">
                                          <p:val>
                                            <p:strVal val="#ppt_y-(0.354*#ppt_w-0.172*#ppt_h)-#ppt_h/2"/>
                                          </p:val>
                                        </p:tav>
                                      </p:tavLst>
                                    </p:anim>
                                    <p:anim calcmode="lin" valueType="num">
                                      <p:cBhvr>
                                        <p:cTn id="33" dur="136" fill="hold">
                                          <p:stCondLst>
                                            <p:cond delay="864"/>
                                          </p:stCondLst>
                                        </p:cTn>
                                        <p:tgtEl>
                                          <p:spTgt spid="40963">
                                            <p:txEl>
                                              <p:pRg st="2" end="2"/>
                                            </p:txEl>
                                          </p:spTgt>
                                        </p:tgtEl>
                                        <p:attrNameLst>
                                          <p:attrName>ppt_y</p:attrName>
                                        </p:attrNameLst>
                                      </p:cBhvr>
                                      <p:tavLst>
                                        <p:tav tm="0">
                                          <p:val>
                                            <p:strVal val="#ppt_y-(0.354*#ppt_w-0.172*#ppt_h)"/>
                                          </p:val>
                                        </p:tav>
                                        <p:tav tm="100000">
                                          <p:val>
                                            <p:strVal val="#ppt_y"/>
                                          </p:val>
                                        </p:tav>
                                      </p:tavLst>
                                    </p:anim>
                                  </p:childTnLst>
                                </p:cTn>
                              </p:par>
                              <p:par>
                                <p:cTn id="34" presetID="38" presetClass="entr" presetSubtype="0" accel="50000" fill="hold" grpId="0" nodeType="withEffect">
                                  <p:stCondLst>
                                    <p:cond delay="0"/>
                                  </p:stCondLst>
                                  <p:iterate type="lt">
                                    <p:tmPct val="50000"/>
                                  </p:iterate>
                                  <p:childTnLst>
                                    <p:set>
                                      <p:cBhvr>
                                        <p:cTn id="35" dur="1" fill="hold">
                                          <p:stCondLst>
                                            <p:cond delay="0"/>
                                          </p:stCondLst>
                                        </p:cTn>
                                        <p:tgtEl>
                                          <p:spTgt spid="40963">
                                            <p:txEl>
                                              <p:pRg st="3" end="3"/>
                                            </p:txEl>
                                          </p:spTgt>
                                        </p:tgtEl>
                                        <p:attrNameLst>
                                          <p:attrName>style.visibility</p:attrName>
                                        </p:attrNameLst>
                                      </p:cBhvr>
                                      <p:to>
                                        <p:strVal val="visible"/>
                                      </p:to>
                                    </p:set>
                                    <p:set>
                                      <p:cBhvr>
                                        <p:cTn id="36" dur="455" fill="hold">
                                          <p:stCondLst>
                                            <p:cond delay="0"/>
                                          </p:stCondLst>
                                        </p:cTn>
                                        <p:tgtEl>
                                          <p:spTgt spid="40963">
                                            <p:txEl>
                                              <p:pRg st="3" end="3"/>
                                            </p:txEl>
                                          </p:spTgt>
                                        </p:tgtEl>
                                        <p:attrNameLst>
                                          <p:attrName>style.rotation</p:attrName>
                                        </p:attrNameLst>
                                      </p:cBhvr>
                                      <p:to>
                                        <p:strVal val="-45.0"/>
                                      </p:to>
                                    </p:set>
                                    <p:anim calcmode="lin" valueType="num">
                                      <p:cBhvr>
                                        <p:cTn id="37" dur="455" fill="hold">
                                          <p:stCondLst>
                                            <p:cond delay="455"/>
                                          </p:stCondLst>
                                        </p:cTn>
                                        <p:tgtEl>
                                          <p:spTgt spid="40963">
                                            <p:txEl>
                                              <p:pRg st="3" end="3"/>
                                            </p:txEl>
                                          </p:spTgt>
                                        </p:tgtEl>
                                        <p:attrNameLst>
                                          <p:attrName>style.rotation</p:attrName>
                                        </p:attrNameLst>
                                      </p:cBhvr>
                                      <p:tavLst>
                                        <p:tav tm="0">
                                          <p:val>
                                            <p:fltVal val="-45"/>
                                          </p:val>
                                        </p:tav>
                                        <p:tav tm="69900">
                                          <p:val>
                                            <p:fltVal val="45"/>
                                          </p:val>
                                        </p:tav>
                                        <p:tav tm="100000">
                                          <p:val>
                                            <p:fltVal val="0"/>
                                          </p:val>
                                        </p:tav>
                                      </p:tavLst>
                                    </p:anim>
                                    <p:anim calcmode="lin" valueType="num">
                                      <p:cBhvr>
                                        <p:cTn id="38" dur="455" fill="hold">
                                          <p:stCondLst>
                                            <p:cond delay="0"/>
                                          </p:stCondLst>
                                        </p:cTn>
                                        <p:tgtEl>
                                          <p:spTgt spid="40963">
                                            <p:txEl>
                                              <p:pRg st="3" end="3"/>
                                            </p:txEl>
                                          </p:spTgt>
                                        </p:tgtEl>
                                        <p:attrNameLst>
                                          <p:attrName>ppt_y</p:attrName>
                                        </p:attrNameLst>
                                      </p:cBhvr>
                                      <p:tavLst>
                                        <p:tav tm="0">
                                          <p:val>
                                            <p:strVal val="#ppt_y-1"/>
                                          </p:val>
                                        </p:tav>
                                        <p:tav tm="100000">
                                          <p:val>
                                            <p:strVal val="#ppt_y-(0.354*#ppt_w-0.172*#ppt_h)"/>
                                          </p:val>
                                        </p:tav>
                                      </p:tavLst>
                                    </p:anim>
                                    <p:anim calcmode="lin" valueType="num">
                                      <p:cBhvr>
                                        <p:cTn id="39" dur="156" decel="50000" autoRev="1" fill="hold">
                                          <p:stCondLst>
                                            <p:cond delay="455"/>
                                          </p:stCondLst>
                                        </p:cTn>
                                        <p:tgtEl>
                                          <p:spTgt spid="40963">
                                            <p:txEl>
                                              <p:pRg st="3" end="3"/>
                                            </p:txEl>
                                          </p:spTgt>
                                        </p:tgtEl>
                                        <p:attrNameLst>
                                          <p:attrName>ppt_y</p:attrName>
                                        </p:attrNameLst>
                                      </p:cBhvr>
                                      <p:tavLst>
                                        <p:tav tm="0">
                                          <p:val>
                                            <p:strVal val="#ppt_y-(0.354*#ppt_w-0.172*#ppt_h)"/>
                                          </p:val>
                                        </p:tav>
                                        <p:tav tm="100000">
                                          <p:val>
                                            <p:strVal val="#ppt_y-(0.354*#ppt_w-0.172*#ppt_h)-#ppt_h/2"/>
                                          </p:val>
                                        </p:tav>
                                      </p:tavLst>
                                    </p:anim>
                                    <p:anim calcmode="lin" valueType="num">
                                      <p:cBhvr>
                                        <p:cTn id="40" dur="136" fill="hold">
                                          <p:stCondLst>
                                            <p:cond delay="864"/>
                                          </p:stCondLst>
                                        </p:cTn>
                                        <p:tgtEl>
                                          <p:spTgt spid="40963">
                                            <p:txEl>
                                              <p:pRg st="3" end="3"/>
                                            </p:txEl>
                                          </p:spTgt>
                                        </p:tgtEl>
                                        <p:attrNameLst>
                                          <p:attrName>ppt_y</p:attrName>
                                        </p:attrNameLst>
                                      </p:cBhvr>
                                      <p:tavLst>
                                        <p:tav tm="0">
                                          <p:val>
                                            <p:strVal val="#ppt_y-(0.354*#ppt_w-0.172*#ppt_h)"/>
                                          </p:val>
                                        </p:tav>
                                        <p:tav tm="100000">
                                          <p:val>
                                            <p:strVal val="#ppt_y"/>
                                          </p:val>
                                        </p:tav>
                                      </p:tavLst>
                                    </p:anim>
                                  </p:childTnLst>
                                </p:cTn>
                              </p:par>
                              <p:par>
                                <p:cTn id="41" presetID="38" presetClass="entr" presetSubtype="0" accel="50000" fill="hold" grpId="0" nodeType="withEffect">
                                  <p:stCondLst>
                                    <p:cond delay="0"/>
                                  </p:stCondLst>
                                  <p:iterate type="lt">
                                    <p:tmPct val="50000"/>
                                  </p:iterate>
                                  <p:childTnLst>
                                    <p:set>
                                      <p:cBhvr>
                                        <p:cTn id="42" dur="1" fill="hold">
                                          <p:stCondLst>
                                            <p:cond delay="0"/>
                                          </p:stCondLst>
                                        </p:cTn>
                                        <p:tgtEl>
                                          <p:spTgt spid="40963">
                                            <p:txEl>
                                              <p:pRg st="4" end="4"/>
                                            </p:txEl>
                                          </p:spTgt>
                                        </p:tgtEl>
                                        <p:attrNameLst>
                                          <p:attrName>style.visibility</p:attrName>
                                        </p:attrNameLst>
                                      </p:cBhvr>
                                      <p:to>
                                        <p:strVal val="visible"/>
                                      </p:to>
                                    </p:set>
                                    <p:set>
                                      <p:cBhvr>
                                        <p:cTn id="43" dur="455" fill="hold">
                                          <p:stCondLst>
                                            <p:cond delay="0"/>
                                          </p:stCondLst>
                                        </p:cTn>
                                        <p:tgtEl>
                                          <p:spTgt spid="40963">
                                            <p:txEl>
                                              <p:pRg st="4" end="4"/>
                                            </p:txEl>
                                          </p:spTgt>
                                        </p:tgtEl>
                                        <p:attrNameLst>
                                          <p:attrName>style.rotation</p:attrName>
                                        </p:attrNameLst>
                                      </p:cBhvr>
                                      <p:to>
                                        <p:strVal val="-45.0"/>
                                      </p:to>
                                    </p:set>
                                    <p:anim calcmode="lin" valueType="num">
                                      <p:cBhvr>
                                        <p:cTn id="44" dur="455" fill="hold">
                                          <p:stCondLst>
                                            <p:cond delay="455"/>
                                          </p:stCondLst>
                                        </p:cTn>
                                        <p:tgtEl>
                                          <p:spTgt spid="40963">
                                            <p:txEl>
                                              <p:pRg st="4" end="4"/>
                                            </p:txEl>
                                          </p:spTgt>
                                        </p:tgtEl>
                                        <p:attrNameLst>
                                          <p:attrName>style.rotation</p:attrName>
                                        </p:attrNameLst>
                                      </p:cBhvr>
                                      <p:tavLst>
                                        <p:tav tm="0">
                                          <p:val>
                                            <p:fltVal val="-45"/>
                                          </p:val>
                                        </p:tav>
                                        <p:tav tm="69900">
                                          <p:val>
                                            <p:fltVal val="45"/>
                                          </p:val>
                                        </p:tav>
                                        <p:tav tm="100000">
                                          <p:val>
                                            <p:fltVal val="0"/>
                                          </p:val>
                                        </p:tav>
                                      </p:tavLst>
                                    </p:anim>
                                    <p:anim calcmode="lin" valueType="num">
                                      <p:cBhvr>
                                        <p:cTn id="45" dur="455" fill="hold">
                                          <p:stCondLst>
                                            <p:cond delay="0"/>
                                          </p:stCondLst>
                                        </p:cTn>
                                        <p:tgtEl>
                                          <p:spTgt spid="40963">
                                            <p:txEl>
                                              <p:pRg st="4" end="4"/>
                                            </p:txEl>
                                          </p:spTgt>
                                        </p:tgtEl>
                                        <p:attrNameLst>
                                          <p:attrName>ppt_y</p:attrName>
                                        </p:attrNameLst>
                                      </p:cBhvr>
                                      <p:tavLst>
                                        <p:tav tm="0">
                                          <p:val>
                                            <p:strVal val="#ppt_y-1"/>
                                          </p:val>
                                        </p:tav>
                                        <p:tav tm="100000">
                                          <p:val>
                                            <p:strVal val="#ppt_y-(0.354*#ppt_w-0.172*#ppt_h)"/>
                                          </p:val>
                                        </p:tav>
                                      </p:tavLst>
                                    </p:anim>
                                    <p:anim calcmode="lin" valueType="num">
                                      <p:cBhvr>
                                        <p:cTn id="46" dur="156" decel="50000" autoRev="1" fill="hold">
                                          <p:stCondLst>
                                            <p:cond delay="455"/>
                                          </p:stCondLst>
                                        </p:cTn>
                                        <p:tgtEl>
                                          <p:spTgt spid="40963">
                                            <p:txEl>
                                              <p:pRg st="4" end="4"/>
                                            </p:txEl>
                                          </p:spTgt>
                                        </p:tgtEl>
                                        <p:attrNameLst>
                                          <p:attrName>ppt_y</p:attrName>
                                        </p:attrNameLst>
                                      </p:cBhvr>
                                      <p:tavLst>
                                        <p:tav tm="0">
                                          <p:val>
                                            <p:strVal val="#ppt_y-(0.354*#ppt_w-0.172*#ppt_h)"/>
                                          </p:val>
                                        </p:tav>
                                        <p:tav tm="100000">
                                          <p:val>
                                            <p:strVal val="#ppt_y-(0.354*#ppt_w-0.172*#ppt_h)-#ppt_h/2"/>
                                          </p:val>
                                        </p:tav>
                                      </p:tavLst>
                                    </p:anim>
                                    <p:anim calcmode="lin" valueType="num">
                                      <p:cBhvr>
                                        <p:cTn id="47" dur="136" fill="hold">
                                          <p:stCondLst>
                                            <p:cond delay="864"/>
                                          </p:stCondLst>
                                        </p:cTn>
                                        <p:tgtEl>
                                          <p:spTgt spid="40963">
                                            <p:txEl>
                                              <p:pRg st="4" end="4"/>
                                            </p:txEl>
                                          </p:spTgt>
                                        </p:tgtEl>
                                        <p:attrNameLst>
                                          <p:attrName>ppt_y</p:attrName>
                                        </p:attrNameLst>
                                      </p:cBhvr>
                                      <p:tavLst>
                                        <p:tav tm="0">
                                          <p:val>
                                            <p:strVal val="#ppt_y-(0.354*#ppt_w-0.172*#ppt_h)"/>
                                          </p:val>
                                        </p:tav>
                                        <p:tav tm="100000">
                                          <p:val>
                                            <p:strVal val="#ppt_y"/>
                                          </p:val>
                                        </p:tav>
                                      </p:tavLst>
                                    </p:anim>
                                  </p:childTnLst>
                                </p:cTn>
                              </p:par>
                              <p:par>
                                <p:cTn id="48" presetID="38" presetClass="entr" presetSubtype="0" accel="50000" fill="hold" grpId="0" nodeType="withEffect">
                                  <p:stCondLst>
                                    <p:cond delay="0"/>
                                  </p:stCondLst>
                                  <p:iterate type="lt">
                                    <p:tmPct val="50000"/>
                                  </p:iterate>
                                  <p:childTnLst>
                                    <p:set>
                                      <p:cBhvr>
                                        <p:cTn id="49" dur="1" fill="hold">
                                          <p:stCondLst>
                                            <p:cond delay="0"/>
                                          </p:stCondLst>
                                        </p:cTn>
                                        <p:tgtEl>
                                          <p:spTgt spid="40963">
                                            <p:txEl>
                                              <p:pRg st="5" end="5"/>
                                            </p:txEl>
                                          </p:spTgt>
                                        </p:tgtEl>
                                        <p:attrNameLst>
                                          <p:attrName>style.visibility</p:attrName>
                                        </p:attrNameLst>
                                      </p:cBhvr>
                                      <p:to>
                                        <p:strVal val="visible"/>
                                      </p:to>
                                    </p:set>
                                    <p:set>
                                      <p:cBhvr>
                                        <p:cTn id="50" dur="455" fill="hold">
                                          <p:stCondLst>
                                            <p:cond delay="0"/>
                                          </p:stCondLst>
                                        </p:cTn>
                                        <p:tgtEl>
                                          <p:spTgt spid="40963">
                                            <p:txEl>
                                              <p:pRg st="5" end="5"/>
                                            </p:txEl>
                                          </p:spTgt>
                                        </p:tgtEl>
                                        <p:attrNameLst>
                                          <p:attrName>style.rotation</p:attrName>
                                        </p:attrNameLst>
                                      </p:cBhvr>
                                      <p:to>
                                        <p:strVal val="-45.0"/>
                                      </p:to>
                                    </p:set>
                                    <p:anim calcmode="lin" valueType="num">
                                      <p:cBhvr>
                                        <p:cTn id="51" dur="455" fill="hold">
                                          <p:stCondLst>
                                            <p:cond delay="455"/>
                                          </p:stCondLst>
                                        </p:cTn>
                                        <p:tgtEl>
                                          <p:spTgt spid="40963">
                                            <p:txEl>
                                              <p:pRg st="5" end="5"/>
                                            </p:txEl>
                                          </p:spTgt>
                                        </p:tgtEl>
                                        <p:attrNameLst>
                                          <p:attrName>style.rotation</p:attrName>
                                        </p:attrNameLst>
                                      </p:cBhvr>
                                      <p:tavLst>
                                        <p:tav tm="0">
                                          <p:val>
                                            <p:fltVal val="-45"/>
                                          </p:val>
                                        </p:tav>
                                        <p:tav tm="69900">
                                          <p:val>
                                            <p:fltVal val="45"/>
                                          </p:val>
                                        </p:tav>
                                        <p:tav tm="100000">
                                          <p:val>
                                            <p:fltVal val="0"/>
                                          </p:val>
                                        </p:tav>
                                      </p:tavLst>
                                    </p:anim>
                                    <p:anim calcmode="lin" valueType="num">
                                      <p:cBhvr>
                                        <p:cTn id="52" dur="455" fill="hold">
                                          <p:stCondLst>
                                            <p:cond delay="0"/>
                                          </p:stCondLst>
                                        </p:cTn>
                                        <p:tgtEl>
                                          <p:spTgt spid="40963">
                                            <p:txEl>
                                              <p:pRg st="5" end="5"/>
                                            </p:txEl>
                                          </p:spTgt>
                                        </p:tgtEl>
                                        <p:attrNameLst>
                                          <p:attrName>ppt_y</p:attrName>
                                        </p:attrNameLst>
                                      </p:cBhvr>
                                      <p:tavLst>
                                        <p:tav tm="0">
                                          <p:val>
                                            <p:strVal val="#ppt_y-1"/>
                                          </p:val>
                                        </p:tav>
                                        <p:tav tm="100000">
                                          <p:val>
                                            <p:strVal val="#ppt_y-(0.354*#ppt_w-0.172*#ppt_h)"/>
                                          </p:val>
                                        </p:tav>
                                      </p:tavLst>
                                    </p:anim>
                                    <p:anim calcmode="lin" valueType="num">
                                      <p:cBhvr>
                                        <p:cTn id="53" dur="156" decel="50000" autoRev="1" fill="hold">
                                          <p:stCondLst>
                                            <p:cond delay="455"/>
                                          </p:stCondLst>
                                        </p:cTn>
                                        <p:tgtEl>
                                          <p:spTgt spid="40963">
                                            <p:txEl>
                                              <p:pRg st="5" end="5"/>
                                            </p:txEl>
                                          </p:spTgt>
                                        </p:tgtEl>
                                        <p:attrNameLst>
                                          <p:attrName>ppt_y</p:attrName>
                                        </p:attrNameLst>
                                      </p:cBhvr>
                                      <p:tavLst>
                                        <p:tav tm="0">
                                          <p:val>
                                            <p:strVal val="#ppt_y-(0.354*#ppt_w-0.172*#ppt_h)"/>
                                          </p:val>
                                        </p:tav>
                                        <p:tav tm="100000">
                                          <p:val>
                                            <p:strVal val="#ppt_y-(0.354*#ppt_w-0.172*#ppt_h)-#ppt_h/2"/>
                                          </p:val>
                                        </p:tav>
                                      </p:tavLst>
                                    </p:anim>
                                    <p:anim calcmode="lin" valueType="num">
                                      <p:cBhvr>
                                        <p:cTn id="54" dur="136" fill="hold">
                                          <p:stCondLst>
                                            <p:cond delay="864"/>
                                          </p:stCondLst>
                                        </p:cTn>
                                        <p:tgtEl>
                                          <p:spTgt spid="40963">
                                            <p:txEl>
                                              <p:pRg st="5" end="5"/>
                                            </p:txEl>
                                          </p:spTgt>
                                        </p:tgtEl>
                                        <p:attrNameLst>
                                          <p:attrName>ppt_y</p:attrName>
                                        </p:attrNameLst>
                                      </p:cBhvr>
                                      <p:tavLst>
                                        <p:tav tm="0">
                                          <p:val>
                                            <p:strVal val="#ppt_y-(0.354*#ppt_w-0.172*#ppt_h)"/>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utoUpdateAnimBg="0"/>
      <p:bldP spid="40963" grpId="0" build="p"/>
    </p:bldLst>
  </p:timing>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9939" name="標題 2"/>
          <p:cNvSpPr>
            <a:spLocks noGrp="1"/>
          </p:cNvSpPr>
          <p:nvPr>
            <p:ph type="title"/>
          </p:nvPr>
        </p:nvSpPr>
        <p:spPr/>
        <p:txBody>
          <a:bodyPr/>
          <a:lstStyle/>
          <a:p>
            <a:endParaRPr lang="zh-HK" altLang="en-US" smtClean="0">
              <a:latin typeface="DFKai-SB" panose="03000509000000000000" pitchFamily="65" charset="-120"/>
              <a:ea typeface="DFKai-SB" panose="03000509000000000000" pitchFamily="65" charset="-120"/>
            </a:endParaRPr>
          </a:p>
        </p:txBody>
      </p:sp>
      <p:sp>
        <p:nvSpPr>
          <p:cNvPr id="2" name="內容版面配置區 1"/>
          <p:cNvSpPr>
            <a:spLocks noGrp="1"/>
          </p:cNvSpPr>
          <p:nvPr>
            <p:ph idx="1"/>
          </p:nvPr>
        </p:nvSpPr>
        <p:spPr>
          <a:xfrm>
            <a:off x="179388" y="2492375"/>
            <a:ext cx="8640762" cy="4249738"/>
          </a:xfrm>
        </p:spPr>
        <p:txBody>
          <a:bodyPr/>
          <a:lstStyle/>
          <a:p>
            <a:pPr marL="0" indent="0" algn="ctr">
              <a:buFont typeface="Symbol" pitchFamily="18" charset="2"/>
              <a:buNone/>
              <a:defRPr/>
            </a:pPr>
            <a:r>
              <a:rPr lang="zh-CN" altLang="en-US" sz="9600" b="1" dirty="0" smtClean="0">
                <a:solidFill>
                  <a:srgbClr val="FF0000"/>
                </a:solidFill>
                <a:effectLst>
                  <a:outerShdw blurRad="38100" dist="38100" dir="2700000" algn="tl">
                    <a:srgbClr val="C0C0C0"/>
                  </a:outerShdw>
                </a:effectLst>
                <a:latin typeface="DFKai-SB" panose="03000509000000000000" pitchFamily="65" charset="-120"/>
                <a:ea typeface="DFKai-SB" panose="03000509000000000000" pitchFamily="65" charset="-120"/>
                <a:cs typeface="华文楷体"/>
              </a:rPr>
              <a:t>拼音練習</a:t>
            </a:r>
            <a:endParaRPr lang="en-US" altLang="zh-CN" sz="9600" b="1" dirty="0" smtClean="0">
              <a:solidFill>
                <a:srgbClr val="FF0000"/>
              </a:solidFill>
              <a:effectLst>
                <a:outerShdw blurRad="38100" dist="38100" dir="2700000" algn="tl">
                  <a:srgbClr val="C0C0C0"/>
                </a:outerShdw>
              </a:effectLst>
              <a:latin typeface="DFKai-SB" panose="03000509000000000000" pitchFamily="65" charset="-120"/>
              <a:ea typeface="DFKai-SB" panose="03000509000000000000" pitchFamily="65" charset="-120"/>
              <a:cs typeface="华文楷体"/>
            </a:endParaRPr>
          </a:p>
        </p:txBody>
      </p:sp>
      <p:sp>
        <p:nvSpPr>
          <p:cNvPr id="3" name="Slide Number Placeholder 2"/>
          <p:cNvSpPr>
            <a:spLocks noGrp="1"/>
          </p:cNvSpPr>
          <p:nvPr>
            <p:ph type="sldNum" sz="quarter" idx="12"/>
          </p:nvPr>
        </p:nvSpPr>
        <p:spPr/>
        <p:txBody>
          <a:bodyPr/>
          <a:lstStyle/>
          <a:p>
            <a:pPr>
              <a:defRPr/>
            </a:pPr>
            <a:fld id="{AF37850B-8163-4A23-9DA0-891FF8300DB4}" type="slidenum">
              <a:rPr lang="zh-HK" altLang="en-US" smtClean="0"/>
              <a:pPr>
                <a:defRPr/>
              </a:pPr>
              <a:t>25</a:t>
            </a:fld>
            <a:endParaRPr lang="zh-HK" altLang="en-US"/>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r>
              <a:rPr lang="zh-CN" altLang="en-US" sz="3600" b="1" dirty="0" smtClean="0">
                <a:solidFill>
                  <a:srgbClr val="FF0000"/>
                </a:solidFill>
                <a:latin typeface="DFKai-SB" panose="03000509000000000000" pitchFamily="65" charset="-120"/>
                <a:ea typeface="DFKai-SB" panose="03000509000000000000" pitchFamily="65" charset="-120"/>
                <a:cs typeface="华文新魏"/>
              </a:rPr>
              <a:t>讀拼音    </a:t>
            </a:r>
            <a:r>
              <a:rPr lang="en-US" altLang="zh-TW" sz="6600" b="1" dirty="0" err="1" smtClean="0">
                <a:solidFill>
                  <a:srgbClr val="FF0000"/>
                </a:solidFill>
                <a:latin typeface="DFKai-SB" panose="03000509000000000000" pitchFamily="65" charset="-120"/>
                <a:ea typeface="DFKai-SB" panose="03000509000000000000" pitchFamily="65" charset="-120"/>
                <a:cs typeface="Tahoma" pitchFamily="34" charset="0"/>
              </a:rPr>
              <a:t>Sh</a:t>
            </a:r>
            <a:r>
              <a:rPr lang="en-US" altLang="en-US" sz="6600" dirty="0" err="1" smtClean="0">
                <a:solidFill>
                  <a:srgbClr val="FF0000"/>
                </a:solidFill>
                <a:latin typeface="DFKai-SB" panose="03000509000000000000" pitchFamily="65" charset="-120"/>
                <a:ea typeface="DFKai-SB" panose="03000509000000000000" pitchFamily="65" charset="-120"/>
              </a:rPr>
              <a:t>ē</a:t>
            </a:r>
            <a:r>
              <a:rPr lang="en-US" altLang="zh-TW" sz="6600" b="1" dirty="0" err="1" smtClean="0">
                <a:solidFill>
                  <a:srgbClr val="FF0000"/>
                </a:solidFill>
                <a:latin typeface="DFKai-SB" panose="03000509000000000000" pitchFamily="65" charset="-120"/>
                <a:ea typeface="DFKai-SB" panose="03000509000000000000" pitchFamily="65" charset="-120"/>
                <a:cs typeface="Tahoma" pitchFamily="34" charset="0"/>
              </a:rPr>
              <a:t>ng</a:t>
            </a:r>
            <a:r>
              <a:rPr lang="en-US" altLang="zh-TW" sz="6600" b="1" dirty="0" smtClean="0">
                <a:solidFill>
                  <a:srgbClr val="FF0000"/>
                </a:solidFill>
                <a:latin typeface="DFKai-SB" panose="03000509000000000000" pitchFamily="65" charset="-120"/>
                <a:ea typeface="DFKai-SB" panose="03000509000000000000" pitchFamily="65" charset="-120"/>
                <a:cs typeface="Tahoma" pitchFamily="34" charset="0"/>
              </a:rPr>
              <a:t> </a:t>
            </a:r>
            <a:r>
              <a:rPr lang="en-US" altLang="zh-TW" sz="6600" b="1" dirty="0" err="1" smtClean="0">
                <a:solidFill>
                  <a:srgbClr val="FF0000"/>
                </a:solidFill>
                <a:latin typeface="DFKai-SB" panose="03000509000000000000" pitchFamily="65" charset="-120"/>
                <a:ea typeface="DFKai-SB" panose="03000509000000000000" pitchFamily="65" charset="-120"/>
                <a:cs typeface="Tahoma" pitchFamily="34" charset="0"/>
              </a:rPr>
              <a:t>r</a:t>
            </a:r>
            <a:r>
              <a:rPr lang="en-US" altLang="en-US" sz="6600" dirty="0" err="1" smtClean="0">
                <a:solidFill>
                  <a:srgbClr val="FF0000"/>
                </a:solidFill>
                <a:latin typeface="DFKai-SB" panose="03000509000000000000" pitchFamily="65" charset="-120"/>
                <a:ea typeface="DFKai-SB" panose="03000509000000000000" pitchFamily="65" charset="-120"/>
              </a:rPr>
              <a:t>ì</a:t>
            </a:r>
            <a:endParaRPr lang="en-US" altLang="zh-TW" sz="6600" b="1" dirty="0" smtClean="0">
              <a:solidFill>
                <a:srgbClr val="FF0000"/>
              </a:solidFill>
              <a:latin typeface="DFKai-SB" panose="03000509000000000000" pitchFamily="65" charset="-120"/>
              <a:ea typeface="DFKai-SB" panose="03000509000000000000" pitchFamily="65" charset="-120"/>
              <a:cs typeface="Tahoma" pitchFamily="34" charset="0"/>
            </a:endParaRPr>
          </a:p>
        </p:txBody>
      </p:sp>
      <p:sp>
        <p:nvSpPr>
          <p:cNvPr id="35843" name="Rectangle 3"/>
          <p:cNvSpPr>
            <a:spLocks noGrp="1" noChangeArrowheads="1"/>
          </p:cNvSpPr>
          <p:nvPr>
            <p:ph type="body" sz="half" idx="1"/>
          </p:nvPr>
        </p:nvSpPr>
        <p:spPr>
          <a:xfrm>
            <a:off x="251520" y="1844824"/>
            <a:ext cx="4248150" cy="4876800"/>
          </a:xfrm>
        </p:spPr>
        <p:txBody>
          <a:bodyPr/>
          <a:lstStyle/>
          <a:p>
            <a:pPr>
              <a:buFont typeface="Wingdings" pitchFamily="2" charset="2"/>
              <a:buNone/>
              <a:defRPr/>
            </a:pPr>
            <a:r>
              <a:rPr lang="en-US" altLang="zh-TW" sz="3600" b="1" dirty="0" err="1" smtClean="0">
                <a:latin typeface="DFKai-SB" panose="03000509000000000000" pitchFamily="65" charset="-120"/>
                <a:ea typeface="DFKai-SB" panose="03000509000000000000" pitchFamily="65" charset="-120"/>
                <a:cs typeface="Times New Roman" panose="02020603050405020304" pitchFamily="18" charset="0"/>
              </a:rPr>
              <a:t>Bà</a:t>
            </a:r>
            <a:r>
              <a:rPr lang="en-US" altLang="zh-TW" sz="3600" b="1" dirty="0" smtClean="0">
                <a:latin typeface="DFKai-SB" panose="03000509000000000000" pitchFamily="65" charset="-120"/>
                <a:ea typeface="DFKai-SB" panose="03000509000000000000" pitchFamily="65" charset="-120"/>
                <a:cs typeface="Times New Roman" panose="02020603050405020304" pitchFamily="18" charset="0"/>
              </a:rPr>
              <a:t> </a:t>
            </a:r>
            <a:r>
              <a:rPr lang="en-US" altLang="zh-TW" sz="3600" b="1" dirty="0" err="1" smtClean="0">
                <a:latin typeface="DFKai-SB" panose="03000509000000000000" pitchFamily="65" charset="-120"/>
                <a:ea typeface="DFKai-SB" panose="03000509000000000000" pitchFamily="65" charset="-120"/>
                <a:cs typeface="Times New Roman" panose="02020603050405020304" pitchFamily="18" charset="0"/>
              </a:rPr>
              <a:t>ba</a:t>
            </a:r>
            <a:r>
              <a:rPr lang="en-US" altLang="zh-TW" sz="3600" b="1" dirty="0" smtClean="0">
                <a:latin typeface="DFKai-SB" panose="03000509000000000000" pitchFamily="65" charset="-120"/>
                <a:ea typeface="DFKai-SB" panose="03000509000000000000" pitchFamily="65" charset="-120"/>
                <a:cs typeface="Times New Roman" panose="02020603050405020304" pitchFamily="18" charset="0"/>
              </a:rPr>
              <a:t>  , </a:t>
            </a:r>
            <a:r>
              <a:rPr lang="en-US" altLang="zh-TW" sz="3600" b="1" dirty="0" err="1" smtClean="0">
                <a:latin typeface="DFKai-SB" panose="03000509000000000000" pitchFamily="65" charset="-120"/>
                <a:ea typeface="DFKai-SB" panose="03000509000000000000" pitchFamily="65" charset="-120"/>
                <a:cs typeface="Times New Roman" panose="02020603050405020304" pitchFamily="18" charset="0"/>
              </a:rPr>
              <a:t>mā</a:t>
            </a:r>
            <a:r>
              <a:rPr lang="en-US" altLang="zh-TW" sz="3600" b="1" dirty="0" smtClean="0">
                <a:latin typeface="DFKai-SB" panose="03000509000000000000" pitchFamily="65" charset="-120"/>
                <a:ea typeface="DFKai-SB" panose="03000509000000000000" pitchFamily="65" charset="-120"/>
                <a:cs typeface="Times New Roman" panose="02020603050405020304" pitchFamily="18" charset="0"/>
              </a:rPr>
              <a:t> ma ,</a:t>
            </a:r>
          </a:p>
          <a:p>
            <a:pPr>
              <a:buFont typeface="Wingdings" pitchFamily="2" charset="2"/>
              <a:buNone/>
              <a:defRPr/>
            </a:pPr>
            <a:endParaRPr lang="en-US" altLang="zh-TW" sz="2800" b="1" dirty="0" smtClean="0">
              <a:latin typeface="DFKai-SB" panose="03000509000000000000" pitchFamily="65" charset="-120"/>
              <a:ea typeface="DFKai-SB" panose="03000509000000000000" pitchFamily="65" charset="-120"/>
              <a:cs typeface="Times New Roman" panose="02020603050405020304" pitchFamily="18" charset="0"/>
            </a:endParaRPr>
          </a:p>
          <a:p>
            <a:pPr>
              <a:buFont typeface="Wingdings" pitchFamily="2" charset="2"/>
              <a:buNone/>
              <a:defRPr/>
            </a:pPr>
            <a:r>
              <a:rPr lang="en-US" altLang="zh-TW" sz="3600" b="1" dirty="0" err="1">
                <a:latin typeface="DFKai-SB" panose="03000509000000000000" pitchFamily="65" charset="-120"/>
                <a:ea typeface="DFKai-SB" panose="03000509000000000000" pitchFamily="65" charset="-120"/>
                <a:cs typeface="Times New Roman" panose="02020603050405020304" pitchFamily="18" charset="0"/>
              </a:rPr>
              <a:t>x</a:t>
            </a:r>
            <a:r>
              <a:rPr lang="en-US" altLang="zh-TW" sz="3600" b="1" dirty="0" err="1" smtClean="0">
                <a:latin typeface="DFKai-SB" panose="03000509000000000000" pitchFamily="65" charset="-120"/>
                <a:ea typeface="DFKai-SB" panose="03000509000000000000" pitchFamily="65" charset="-120"/>
                <a:cs typeface="Times New Roman" panose="02020603050405020304" pitchFamily="18" charset="0"/>
              </a:rPr>
              <a:t>iōng</a:t>
            </a:r>
            <a:r>
              <a:rPr lang="en-US" altLang="zh-TW" sz="3600" b="1" dirty="0" smtClean="0">
                <a:latin typeface="DFKai-SB" panose="03000509000000000000" pitchFamily="65" charset="-120"/>
                <a:ea typeface="DFKai-SB" panose="03000509000000000000" pitchFamily="65" charset="-120"/>
                <a:cs typeface="Times New Roman" panose="02020603050405020304" pitchFamily="18" charset="0"/>
              </a:rPr>
              <a:t> </a:t>
            </a:r>
            <a:r>
              <a:rPr lang="en-US" altLang="zh-TW" sz="3600" b="1" dirty="0" err="1" smtClean="0">
                <a:latin typeface="DFKai-SB" panose="03000509000000000000" pitchFamily="65" charset="-120"/>
                <a:ea typeface="DFKai-SB" panose="03000509000000000000" pitchFamily="65" charset="-120"/>
                <a:cs typeface="Times New Roman" panose="02020603050405020304" pitchFamily="18" charset="0"/>
              </a:rPr>
              <a:t>dì</a:t>
            </a:r>
            <a:r>
              <a:rPr lang="zh-CN" altLang="en-US" sz="3600" b="1" dirty="0" smtClean="0">
                <a:latin typeface="DFKai-SB" panose="03000509000000000000" pitchFamily="65" charset="-120"/>
                <a:ea typeface="DFKai-SB" panose="03000509000000000000" pitchFamily="65" charset="-120"/>
                <a:cs typeface="Times New Roman" panose="02020603050405020304" pitchFamily="18" charset="0"/>
              </a:rPr>
              <a:t>，</a:t>
            </a:r>
            <a:r>
              <a:rPr lang="en-US" altLang="zh-TW" sz="3600" b="1" dirty="0" err="1" smtClean="0">
                <a:latin typeface="DFKai-SB" panose="03000509000000000000" pitchFamily="65" charset="-120"/>
                <a:ea typeface="DFKai-SB" panose="03000509000000000000" pitchFamily="65" charset="-120"/>
                <a:cs typeface="Times New Roman" panose="02020603050405020304" pitchFamily="18" charset="0"/>
              </a:rPr>
              <a:t>j</a:t>
            </a:r>
            <a:r>
              <a:rPr lang="en-US" sz="3600" dirty="0" err="1" smtClean="0">
                <a:latin typeface="DFKai-SB" panose="03000509000000000000" pitchFamily="65" charset="-120"/>
                <a:ea typeface="DFKai-SB" panose="03000509000000000000" pitchFamily="65" charset="-120"/>
                <a:cs typeface="Times New Roman" panose="02020603050405020304" pitchFamily="18" charset="0"/>
              </a:rPr>
              <a:t>ĭ</a:t>
            </a:r>
            <a:r>
              <a:rPr lang="en-US" altLang="zh-TW" sz="3600" b="1" dirty="0" err="1" smtClean="0">
                <a:latin typeface="DFKai-SB" panose="03000509000000000000" pitchFamily="65" charset="-120"/>
                <a:ea typeface="DFKai-SB" panose="03000509000000000000" pitchFamily="65" charset="-120"/>
                <a:cs typeface="Times New Roman" panose="02020603050405020304" pitchFamily="18" charset="0"/>
              </a:rPr>
              <a:t>e</a:t>
            </a:r>
            <a:r>
              <a:rPr lang="en-US" altLang="zh-TW" sz="3600" b="1" dirty="0" smtClean="0">
                <a:latin typeface="DFKai-SB" panose="03000509000000000000" pitchFamily="65" charset="-120"/>
                <a:ea typeface="DFKai-SB" panose="03000509000000000000" pitchFamily="65" charset="-120"/>
                <a:cs typeface="Times New Roman" panose="02020603050405020304" pitchFamily="18" charset="0"/>
              </a:rPr>
              <a:t> </a:t>
            </a:r>
            <a:r>
              <a:rPr lang="en-US" altLang="zh-TW" sz="3600" b="1" dirty="0" err="1" smtClean="0">
                <a:latin typeface="DFKai-SB" panose="03000509000000000000" pitchFamily="65" charset="-120"/>
                <a:ea typeface="DFKai-SB" panose="03000509000000000000" pitchFamily="65" charset="-120"/>
                <a:cs typeface="Times New Roman" panose="02020603050405020304" pitchFamily="18" charset="0"/>
              </a:rPr>
              <a:t>mèi</a:t>
            </a:r>
            <a:r>
              <a:rPr lang="en-US" altLang="zh-TW" sz="3600" b="1" dirty="0" smtClean="0">
                <a:latin typeface="DFKai-SB" panose="03000509000000000000" pitchFamily="65" charset="-120"/>
                <a:ea typeface="DFKai-SB" panose="03000509000000000000" pitchFamily="65" charset="-120"/>
                <a:cs typeface="Times New Roman" panose="02020603050405020304" pitchFamily="18" charset="0"/>
              </a:rPr>
              <a:t> </a:t>
            </a:r>
          </a:p>
          <a:p>
            <a:pPr>
              <a:buFont typeface="Wingdings" pitchFamily="2" charset="2"/>
              <a:buNone/>
              <a:defRPr/>
            </a:pPr>
            <a:endParaRPr lang="en-US" altLang="zh-TW" sz="2800" b="1" dirty="0" smtClean="0">
              <a:latin typeface="DFKai-SB" panose="03000509000000000000" pitchFamily="65" charset="-120"/>
              <a:ea typeface="DFKai-SB" panose="03000509000000000000" pitchFamily="65" charset="-120"/>
              <a:cs typeface="Times New Roman" panose="02020603050405020304" pitchFamily="18" charset="0"/>
            </a:endParaRPr>
          </a:p>
          <a:p>
            <a:pPr>
              <a:buFont typeface="Wingdings" pitchFamily="2" charset="2"/>
              <a:buNone/>
              <a:defRPr/>
            </a:pPr>
            <a:r>
              <a:rPr lang="en-US" altLang="zh-TW" sz="3600" b="1" dirty="0" err="1" smtClean="0">
                <a:latin typeface="DFKai-SB" panose="03000509000000000000" pitchFamily="65" charset="-120"/>
                <a:ea typeface="DFKai-SB" panose="03000509000000000000" pitchFamily="65" charset="-120"/>
                <a:cs typeface="Times New Roman" panose="02020603050405020304" pitchFamily="18" charset="0"/>
              </a:rPr>
              <a:t>gĕi</a:t>
            </a:r>
            <a:r>
              <a:rPr lang="en-US" altLang="zh-TW" sz="3600" b="1" dirty="0" smtClean="0">
                <a:latin typeface="DFKai-SB" panose="03000509000000000000" pitchFamily="65" charset="-120"/>
                <a:ea typeface="DFKai-SB" panose="03000509000000000000" pitchFamily="65" charset="-120"/>
                <a:cs typeface="Times New Roman" panose="02020603050405020304" pitchFamily="18" charset="0"/>
              </a:rPr>
              <a:t> </a:t>
            </a:r>
            <a:r>
              <a:rPr lang="en-US" altLang="zh-TW" sz="3600" b="1" dirty="0" err="1" smtClean="0">
                <a:latin typeface="DFKai-SB" panose="03000509000000000000" pitchFamily="65" charset="-120"/>
                <a:ea typeface="DFKai-SB" panose="03000509000000000000" pitchFamily="65" charset="-120"/>
                <a:cs typeface="Times New Roman" panose="02020603050405020304" pitchFamily="18" charset="0"/>
              </a:rPr>
              <a:t>w</a:t>
            </a:r>
            <a:r>
              <a:rPr lang="en-US" sz="3600" dirty="0" err="1">
                <a:latin typeface="DFKai-SB" panose="03000509000000000000" pitchFamily="65" charset="-120"/>
                <a:ea typeface="DFKai-SB" panose="03000509000000000000" pitchFamily="65" charset="-120"/>
                <a:cs typeface="Times New Roman" panose="02020603050405020304" pitchFamily="18" charset="0"/>
              </a:rPr>
              <a:t>ŏ</a:t>
            </a:r>
            <a:r>
              <a:rPr lang="en-US" altLang="zh-TW" sz="3600" b="1" dirty="0" smtClean="0">
                <a:latin typeface="DFKai-SB" panose="03000509000000000000" pitchFamily="65" charset="-120"/>
                <a:ea typeface="DFKai-SB" panose="03000509000000000000" pitchFamily="65" charset="-120"/>
                <a:cs typeface="Times New Roman" panose="02020603050405020304" pitchFamily="18" charset="0"/>
              </a:rPr>
              <a:t> </a:t>
            </a:r>
            <a:r>
              <a:rPr lang="en-US" altLang="zh-TW" sz="3600" b="1" dirty="0" err="1" smtClean="0">
                <a:latin typeface="DFKai-SB" panose="03000509000000000000" pitchFamily="65" charset="-120"/>
                <a:ea typeface="DFKai-SB" panose="03000509000000000000" pitchFamily="65" charset="-120"/>
                <a:cs typeface="Times New Roman" panose="02020603050405020304" pitchFamily="18" charset="0"/>
              </a:rPr>
              <a:t>gu</a:t>
            </a:r>
            <a:r>
              <a:rPr lang="en-US" sz="3600" dirty="0" err="1" smtClean="0">
                <a:latin typeface="DFKai-SB" panose="03000509000000000000" pitchFamily="65" charset="-120"/>
                <a:ea typeface="DFKai-SB" panose="03000509000000000000" pitchFamily="65" charset="-120"/>
                <a:cs typeface="Times New Roman" panose="02020603050405020304" pitchFamily="18" charset="0"/>
              </a:rPr>
              <a:t>ò</a:t>
            </a:r>
            <a:endParaRPr lang="en-US" altLang="zh-TW" sz="3600" b="1" dirty="0" smtClean="0">
              <a:latin typeface="DFKai-SB" panose="03000509000000000000" pitchFamily="65" charset="-120"/>
              <a:ea typeface="DFKai-SB" panose="03000509000000000000" pitchFamily="65" charset="-120"/>
              <a:cs typeface="Times New Roman" panose="02020603050405020304" pitchFamily="18" charset="0"/>
            </a:endParaRPr>
          </a:p>
          <a:p>
            <a:pPr>
              <a:buFont typeface="Wingdings" pitchFamily="2" charset="2"/>
              <a:buNone/>
              <a:defRPr/>
            </a:pPr>
            <a:endParaRPr lang="en-US" altLang="zh-TW" sz="2800" b="1" dirty="0" smtClean="0">
              <a:latin typeface="DFKai-SB" panose="03000509000000000000" pitchFamily="65" charset="-120"/>
              <a:ea typeface="DFKai-SB" panose="03000509000000000000" pitchFamily="65" charset="-120"/>
              <a:cs typeface="Times New Roman" panose="02020603050405020304" pitchFamily="18" charset="0"/>
            </a:endParaRPr>
          </a:p>
          <a:p>
            <a:pPr>
              <a:buFont typeface="Symbol" pitchFamily="18" charset="2"/>
              <a:buNone/>
              <a:defRPr/>
            </a:pPr>
            <a:r>
              <a:rPr lang="en-US" altLang="zh-TW" sz="3600" b="1" dirty="0" err="1">
                <a:latin typeface="DFKai-SB" panose="03000509000000000000" pitchFamily="65" charset="-120"/>
                <a:ea typeface="DFKai-SB" panose="03000509000000000000" pitchFamily="65" charset="-120"/>
                <a:cs typeface="Times New Roman" panose="02020603050405020304" pitchFamily="18" charset="0"/>
              </a:rPr>
              <a:t>s</a:t>
            </a:r>
            <a:r>
              <a:rPr lang="en-US" altLang="zh-TW" sz="3600" b="1" dirty="0" err="1" smtClean="0">
                <a:latin typeface="DFKai-SB" panose="03000509000000000000" pitchFamily="65" charset="-120"/>
                <a:ea typeface="DFKai-SB" panose="03000509000000000000" pitchFamily="65" charset="-120"/>
                <a:cs typeface="Times New Roman" panose="02020603050405020304" pitchFamily="18" charset="0"/>
              </a:rPr>
              <a:t>h</a:t>
            </a:r>
            <a:r>
              <a:rPr lang="en-US" sz="3600" dirty="0" err="1" smtClean="0">
                <a:latin typeface="DFKai-SB" panose="03000509000000000000" pitchFamily="65" charset="-120"/>
                <a:ea typeface="DFKai-SB" panose="03000509000000000000" pitchFamily="65" charset="-120"/>
                <a:cs typeface="Times New Roman" panose="02020603050405020304" pitchFamily="18" charset="0"/>
              </a:rPr>
              <a:t>ē</a:t>
            </a:r>
            <a:r>
              <a:rPr lang="en-US" altLang="zh-TW" sz="3600" b="1" dirty="0" err="1" smtClean="0">
                <a:latin typeface="DFKai-SB" panose="03000509000000000000" pitchFamily="65" charset="-120"/>
                <a:ea typeface="DFKai-SB" panose="03000509000000000000" pitchFamily="65" charset="-120"/>
                <a:cs typeface="Times New Roman" panose="02020603050405020304" pitchFamily="18" charset="0"/>
              </a:rPr>
              <a:t>ng</a:t>
            </a:r>
            <a:r>
              <a:rPr lang="en-US" altLang="zh-TW" sz="3600" b="1" dirty="0" smtClean="0">
                <a:latin typeface="DFKai-SB" panose="03000509000000000000" pitchFamily="65" charset="-120"/>
                <a:ea typeface="DFKai-SB" panose="03000509000000000000" pitchFamily="65" charset="-120"/>
                <a:cs typeface="Times New Roman" panose="02020603050405020304" pitchFamily="18" charset="0"/>
              </a:rPr>
              <a:t> </a:t>
            </a:r>
            <a:r>
              <a:rPr lang="en-US" altLang="zh-TW" sz="3600" b="1" dirty="0" err="1" smtClean="0">
                <a:latin typeface="DFKai-SB" panose="03000509000000000000" pitchFamily="65" charset="-120"/>
                <a:ea typeface="DFKai-SB" panose="03000509000000000000" pitchFamily="65" charset="-120"/>
                <a:cs typeface="Times New Roman" panose="02020603050405020304" pitchFamily="18" charset="0"/>
              </a:rPr>
              <a:t>r</a:t>
            </a:r>
            <a:r>
              <a:rPr lang="en-US" sz="3600" dirty="0" err="1" smtClean="0">
                <a:latin typeface="DFKai-SB" panose="03000509000000000000" pitchFamily="65" charset="-120"/>
                <a:ea typeface="DFKai-SB" panose="03000509000000000000" pitchFamily="65" charset="-120"/>
                <a:cs typeface="Times New Roman" panose="02020603050405020304" pitchFamily="18" charset="0"/>
              </a:rPr>
              <a:t>ì</a:t>
            </a:r>
            <a:endParaRPr lang="en-US" altLang="zh-TW" sz="2800" b="1" dirty="0" smtClean="0">
              <a:latin typeface="DFKai-SB" panose="03000509000000000000" pitchFamily="65" charset="-120"/>
              <a:ea typeface="DFKai-SB" panose="03000509000000000000" pitchFamily="65" charset="-120"/>
              <a:cs typeface="Times New Roman" panose="02020603050405020304" pitchFamily="18" charset="0"/>
            </a:endParaRPr>
          </a:p>
        </p:txBody>
      </p:sp>
      <p:pic>
        <p:nvPicPr>
          <p:cNvPr id="40964" name="Picture 6" descr="1b03"/>
          <p:cNvPicPr>
            <a:picLocks noGrp="1" noChangeAspect="1" noChangeArrowheads="1"/>
          </p:cNvPicPr>
          <p:nvPr>
            <p:ph type="clipArt" sz="half" idx="2"/>
          </p:nvPr>
        </p:nvPicPr>
        <p:blipFill>
          <a:blip r:embed="rId3">
            <a:extLst>
              <a:ext uri="{28A0092B-C50C-407E-A947-70E740481C1C}">
                <a14:useLocalDpi xmlns:a14="http://schemas.microsoft.com/office/drawing/2010/main" val="0"/>
              </a:ext>
            </a:extLst>
          </a:blip>
          <a:stretch>
            <a:fillRect/>
          </a:stretch>
        </p:blipFill>
        <p:spPr>
          <a:xfrm>
            <a:off x="4495800" y="3048000"/>
            <a:ext cx="3810000" cy="2286000"/>
          </a:xfrm>
          <a:noFill/>
          <a:extLs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 name="Slide Number Placeholder 1"/>
          <p:cNvSpPr>
            <a:spLocks noGrp="1"/>
          </p:cNvSpPr>
          <p:nvPr>
            <p:ph type="sldNum" sz="quarter" idx="12"/>
          </p:nvPr>
        </p:nvSpPr>
        <p:spPr/>
        <p:txBody>
          <a:bodyPr/>
          <a:lstStyle/>
          <a:p>
            <a:pPr>
              <a:defRPr/>
            </a:pPr>
            <a:fld id="{CEF26D70-8C57-466C-A4C3-43C3F3CF10EB}" type="slidenum">
              <a:rPr lang="zh-TW" altLang="en-US" smtClean="0"/>
              <a:pPr>
                <a:defRPr/>
              </a:pPr>
              <a:t>26</a:t>
            </a:fld>
            <a:endParaRPr lang="en-US" altLang="zh-TW"/>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r>
              <a:rPr lang="en-US" altLang="zh-TW" sz="6600" b="1" smtClean="0">
                <a:solidFill>
                  <a:srgbClr val="FF0000"/>
                </a:solidFill>
                <a:latin typeface="DFKai-SB" panose="03000509000000000000" pitchFamily="65" charset="-120"/>
                <a:ea typeface="DFKai-SB" panose="03000509000000000000" pitchFamily="65" charset="-120"/>
                <a:cs typeface="Tahoma" pitchFamily="34" charset="0"/>
              </a:rPr>
              <a:t>Sh</a:t>
            </a:r>
            <a:r>
              <a:rPr lang="en-US" altLang="en-US" sz="6600" smtClean="0">
                <a:solidFill>
                  <a:srgbClr val="FF0000"/>
                </a:solidFill>
                <a:latin typeface="DFKai-SB" panose="03000509000000000000" pitchFamily="65" charset="-120"/>
                <a:ea typeface="DFKai-SB" panose="03000509000000000000" pitchFamily="65" charset="-120"/>
              </a:rPr>
              <a:t>ē</a:t>
            </a:r>
            <a:r>
              <a:rPr lang="en-US" altLang="zh-TW" sz="6600" b="1" smtClean="0">
                <a:solidFill>
                  <a:srgbClr val="FF0000"/>
                </a:solidFill>
                <a:latin typeface="DFKai-SB" panose="03000509000000000000" pitchFamily="65" charset="-120"/>
                <a:ea typeface="DFKai-SB" panose="03000509000000000000" pitchFamily="65" charset="-120"/>
                <a:cs typeface="Tahoma" pitchFamily="34" charset="0"/>
              </a:rPr>
              <a:t>ng r</a:t>
            </a:r>
            <a:r>
              <a:rPr lang="en-US" altLang="en-US" sz="6600" smtClean="0">
                <a:solidFill>
                  <a:srgbClr val="FF0000"/>
                </a:solidFill>
                <a:latin typeface="DFKai-SB" panose="03000509000000000000" pitchFamily="65" charset="-120"/>
                <a:ea typeface="DFKai-SB" panose="03000509000000000000" pitchFamily="65" charset="-120"/>
              </a:rPr>
              <a:t>ì </a:t>
            </a:r>
            <a:r>
              <a:rPr lang="zh-TW" altLang="en-US" sz="6600" b="1" smtClean="0">
                <a:solidFill>
                  <a:srgbClr val="FF0000"/>
                </a:solidFill>
                <a:latin typeface="DFKai-SB" panose="03000509000000000000" pitchFamily="65" charset="-120"/>
                <a:ea typeface="DFKai-SB" panose="03000509000000000000" pitchFamily="65" charset="-120"/>
                <a:sym typeface="Yukon" pitchFamily="2" charset="2"/>
              </a:rPr>
              <a:t>生日</a:t>
            </a:r>
          </a:p>
        </p:txBody>
      </p:sp>
      <p:sp>
        <p:nvSpPr>
          <p:cNvPr id="41987" name="Rectangle 3"/>
          <p:cNvSpPr>
            <a:spLocks noGrp="1" noChangeArrowheads="1"/>
          </p:cNvSpPr>
          <p:nvPr>
            <p:ph idx="1"/>
          </p:nvPr>
        </p:nvSpPr>
        <p:spPr>
          <a:xfrm>
            <a:off x="250825" y="1557338"/>
            <a:ext cx="5400675" cy="5072062"/>
          </a:xfrm>
        </p:spPr>
        <p:txBody>
          <a:bodyPr/>
          <a:lstStyle/>
          <a:p>
            <a:pPr marL="0" indent="0">
              <a:buFont typeface="Symbol" pitchFamily="18" charset="2"/>
              <a:buNone/>
            </a:pPr>
            <a:r>
              <a:rPr lang="en-US" altLang="zh-TW" sz="4000" b="1" dirty="0" err="1" smtClean="0">
                <a:latin typeface="DFKai-SB" panose="03000509000000000000" pitchFamily="65" charset="-120"/>
                <a:ea typeface="DFKai-SB" panose="03000509000000000000" pitchFamily="65" charset="-120"/>
                <a:cs typeface="Times New Roman" panose="02020603050405020304" pitchFamily="18" charset="0"/>
              </a:rPr>
              <a:t>Bà</a:t>
            </a:r>
            <a:r>
              <a:rPr lang="en-US" altLang="zh-TW" sz="4000" b="1" dirty="0" smtClean="0">
                <a:latin typeface="DFKai-SB" panose="03000509000000000000" pitchFamily="65" charset="-120"/>
                <a:ea typeface="DFKai-SB" panose="03000509000000000000" pitchFamily="65" charset="-120"/>
                <a:cs typeface="Times New Roman" panose="02020603050405020304" pitchFamily="18" charset="0"/>
              </a:rPr>
              <a:t> </a:t>
            </a:r>
            <a:r>
              <a:rPr lang="en-US" altLang="zh-TW" sz="4000" b="1" dirty="0" err="1" smtClean="0">
                <a:latin typeface="DFKai-SB" panose="03000509000000000000" pitchFamily="65" charset="-120"/>
                <a:ea typeface="DFKai-SB" panose="03000509000000000000" pitchFamily="65" charset="-120"/>
                <a:cs typeface="Times New Roman" panose="02020603050405020304" pitchFamily="18" charset="0"/>
              </a:rPr>
              <a:t>ba</a:t>
            </a:r>
            <a:r>
              <a:rPr lang="en-US" altLang="zh-TW" sz="4000" b="1" dirty="0" smtClean="0">
                <a:latin typeface="DFKai-SB" panose="03000509000000000000" pitchFamily="65" charset="-120"/>
                <a:ea typeface="DFKai-SB" panose="03000509000000000000" pitchFamily="65" charset="-120"/>
                <a:cs typeface="Times New Roman" panose="02020603050405020304" pitchFamily="18" charset="0"/>
              </a:rPr>
              <a:t>  , </a:t>
            </a:r>
            <a:r>
              <a:rPr lang="en-US" altLang="zh-TW" sz="4000" b="1" dirty="0" err="1" smtClean="0">
                <a:latin typeface="DFKai-SB" panose="03000509000000000000" pitchFamily="65" charset="-120"/>
                <a:ea typeface="DFKai-SB" panose="03000509000000000000" pitchFamily="65" charset="-120"/>
                <a:cs typeface="Times New Roman" panose="02020603050405020304" pitchFamily="18" charset="0"/>
              </a:rPr>
              <a:t>mā</a:t>
            </a:r>
            <a:r>
              <a:rPr lang="en-US" altLang="zh-TW" sz="4000" b="1" dirty="0" smtClean="0">
                <a:latin typeface="DFKai-SB" panose="03000509000000000000" pitchFamily="65" charset="-120"/>
                <a:ea typeface="DFKai-SB" panose="03000509000000000000" pitchFamily="65" charset="-120"/>
                <a:cs typeface="Times New Roman" panose="02020603050405020304" pitchFamily="18" charset="0"/>
              </a:rPr>
              <a:t> ma ,</a:t>
            </a:r>
            <a:br>
              <a:rPr lang="en-US" altLang="zh-TW" sz="4000" b="1" dirty="0" smtClean="0">
                <a:latin typeface="DFKai-SB" panose="03000509000000000000" pitchFamily="65" charset="-120"/>
                <a:ea typeface="DFKai-SB" panose="03000509000000000000" pitchFamily="65" charset="-120"/>
                <a:cs typeface="Times New Roman" panose="02020603050405020304" pitchFamily="18" charset="0"/>
              </a:rPr>
            </a:br>
            <a:r>
              <a:rPr lang="zh-TW" altLang="en-US" sz="4000" b="1" dirty="0" smtClean="0">
                <a:latin typeface="DFKai-SB" panose="03000509000000000000" pitchFamily="65" charset="-120"/>
                <a:ea typeface="DFKai-SB" panose="03000509000000000000" pitchFamily="65" charset="-120"/>
                <a:cs typeface="Times New Roman" panose="02020603050405020304" pitchFamily="18" charset="0"/>
              </a:rPr>
              <a:t>爸 爸  , </a:t>
            </a:r>
            <a:r>
              <a:rPr lang="zh-TW" altLang="en-US" sz="4000" b="1" dirty="0" smtClean="0">
                <a:latin typeface="DFKai-SB" panose="03000509000000000000" pitchFamily="65" charset="-120"/>
                <a:ea typeface="DFKai-SB" panose="03000509000000000000" pitchFamily="65" charset="-120"/>
                <a:cs typeface="Times New Roman" panose="02020603050405020304" pitchFamily="18" charset="0"/>
              </a:rPr>
              <a:t>媽 媽</a:t>
            </a:r>
            <a:r>
              <a:rPr lang="zh-TW" altLang="en-US" sz="4000" b="1" dirty="0" smtClean="0">
                <a:latin typeface="DFKai-SB" panose="03000509000000000000" pitchFamily="65" charset="-120"/>
                <a:ea typeface="DFKai-SB" panose="03000509000000000000" pitchFamily="65" charset="-120"/>
                <a:cs typeface="Times New Roman" panose="02020603050405020304" pitchFamily="18" charset="0"/>
              </a:rPr>
              <a:t/>
            </a:r>
            <a:br>
              <a:rPr lang="zh-TW" altLang="en-US" sz="4000" b="1" dirty="0" smtClean="0">
                <a:latin typeface="DFKai-SB" panose="03000509000000000000" pitchFamily="65" charset="-120"/>
                <a:ea typeface="DFKai-SB" panose="03000509000000000000" pitchFamily="65" charset="-120"/>
                <a:cs typeface="Times New Roman" panose="02020603050405020304" pitchFamily="18" charset="0"/>
              </a:rPr>
            </a:br>
            <a:r>
              <a:rPr lang="en-US" altLang="zh-TW" sz="4000" b="1" dirty="0" err="1">
                <a:latin typeface="DFKai-SB" panose="03000509000000000000" pitchFamily="65" charset="-120"/>
                <a:ea typeface="DFKai-SB" panose="03000509000000000000" pitchFamily="65" charset="-120"/>
                <a:cs typeface="Times New Roman" panose="02020603050405020304" pitchFamily="18" charset="0"/>
              </a:rPr>
              <a:t>x</a:t>
            </a:r>
            <a:r>
              <a:rPr lang="en-US" altLang="zh-TW" sz="4000" b="1" dirty="0" err="1" smtClean="0">
                <a:latin typeface="DFKai-SB" panose="03000509000000000000" pitchFamily="65" charset="-120"/>
                <a:ea typeface="DFKai-SB" panose="03000509000000000000" pitchFamily="65" charset="-120"/>
                <a:cs typeface="Times New Roman" panose="02020603050405020304" pitchFamily="18" charset="0"/>
              </a:rPr>
              <a:t>iōng</a:t>
            </a:r>
            <a:r>
              <a:rPr lang="en-US" altLang="zh-TW" sz="4000" b="1" dirty="0" smtClean="0">
                <a:latin typeface="DFKai-SB" panose="03000509000000000000" pitchFamily="65" charset="-120"/>
                <a:ea typeface="DFKai-SB" panose="03000509000000000000" pitchFamily="65" charset="-120"/>
                <a:cs typeface="Times New Roman" panose="02020603050405020304" pitchFamily="18" charset="0"/>
              </a:rPr>
              <a:t> </a:t>
            </a:r>
            <a:r>
              <a:rPr lang="en-US" altLang="zh-TW" sz="4000" b="1" dirty="0" err="1" smtClean="0">
                <a:latin typeface="DFKai-SB" panose="03000509000000000000" pitchFamily="65" charset="-120"/>
                <a:ea typeface="DFKai-SB" panose="03000509000000000000" pitchFamily="65" charset="-120"/>
                <a:cs typeface="Times New Roman" panose="02020603050405020304" pitchFamily="18" charset="0"/>
              </a:rPr>
              <a:t>dì</a:t>
            </a:r>
            <a:r>
              <a:rPr lang="en-US" altLang="zh-TW" sz="4000" b="1" dirty="0" smtClean="0">
                <a:latin typeface="DFKai-SB" panose="03000509000000000000" pitchFamily="65" charset="-120"/>
                <a:ea typeface="DFKai-SB" panose="03000509000000000000" pitchFamily="65" charset="-120"/>
                <a:cs typeface="Times New Roman" panose="02020603050405020304" pitchFamily="18" charset="0"/>
              </a:rPr>
              <a:t> </a:t>
            </a:r>
            <a:r>
              <a:rPr lang="en-US" altLang="zh-TW" sz="4000" b="1" dirty="0" err="1" smtClean="0">
                <a:latin typeface="DFKai-SB" panose="03000509000000000000" pitchFamily="65" charset="-120"/>
                <a:ea typeface="DFKai-SB" panose="03000509000000000000" pitchFamily="65" charset="-120"/>
                <a:cs typeface="Times New Roman" panose="02020603050405020304" pitchFamily="18" charset="0"/>
              </a:rPr>
              <a:t>j</a:t>
            </a:r>
            <a:r>
              <a:rPr lang="en-US" altLang="en-US" sz="4000" dirty="0" err="1" smtClean="0">
                <a:latin typeface="DFKai-SB" panose="03000509000000000000" pitchFamily="65" charset="-120"/>
                <a:ea typeface="DFKai-SB" panose="03000509000000000000" pitchFamily="65" charset="-120"/>
                <a:cs typeface="Times New Roman" panose="02020603050405020304" pitchFamily="18" charset="0"/>
              </a:rPr>
              <a:t>ĭ</a:t>
            </a:r>
            <a:r>
              <a:rPr lang="en-US" altLang="zh-TW" sz="4000" b="1" dirty="0" err="1" smtClean="0">
                <a:latin typeface="DFKai-SB" panose="03000509000000000000" pitchFamily="65" charset="-120"/>
                <a:ea typeface="DFKai-SB" panose="03000509000000000000" pitchFamily="65" charset="-120"/>
                <a:cs typeface="Times New Roman" panose="02020603050405020304" pitchFamily="18" charset="0"/>
              </a:rPr>
              <a:t>e</a:t>
            </a:r>
            <a:r>
              <a:rPr lang="en-US" altLang="zh-TW" sz="4000" b="1" dirty="0" smtClean="0">
                <a:latin typeface="DFKai-SB" panose="03000509000000000000" pitchFamily="65" charset="-120"/>
                <a:ea typeface="DFKai-SB" panose="03000509000000000000" pitchFamily="65" charset="-120"/>
                <a:cs typeface="Times New Roman" panose="02020603050405020304" pitchFamily="18" charset="0"/>
              </a:rPr>
              <a:t> </a:t>
            </a:r>
            <a:r>
              <a:rPr lang="en-US" altLang="zh-TW" sz="4000" b="1" dirty="0" err="1" smtClean="0">
                <a:latin typeface="DFKai-SB" panose="03000509000000000000" pitchFamily="65" charset="-120"/>
                <a:ea typeface="DFKai-SB" panose="03000509000000000000" pitchFamily="65" charset="-120"/>
                <a:cs typeface="Times New Roman" panose="02020603050405020304" pitchFamily="18" charset="0"/>
              </a:rPr>
              <a:t>mèi</a:t>
            </a:r>
            <a:r>
              <a:rPr lang="en-US" altLang="zh-TW" sz="4000" b="1" dirty="0" smtClean="0">
                <a:latin typeface="DFKai-SB" panose="03000509000000000000" pitchFamily="65" charset="-120"/>
                <a:ea typeface="DFKai-SB" panose="03000509000000000000" pitchFamily="65" charset="-120"/>
                <a:cs typeface="Times New Roman" panose="02020603050405020304" pitchFamily="18" charset="0"/>
              </a:rPr>
              <a:t> </a:t>
            </a:r>
            <a:br>
              <a:rPr lang="en-US" altLang="zh-TW" sz="4000" b="1" dirty="0" smtClean="0">
                <a:latin typeface="DFKai-SB" panose="03000509000000000000" pitchFamily="65" charset="-120"/>
                <a:ea typeface="DFKai-SB" panose="03000509000000000000" pitchFamily="65" charset="-120"/>
                <a:cs typeface="Times New Roman" panose="02020603050405020304" pitchFamily="18" charset="0"/>
              </a:rPr>
            </a:br>
            <a:r>
              <a:rPr lang="zh-TW" altLang="en-US" sz="4000" b="1" dirty="0" smtClean="0">
                <a:latin typeface="DFKai-SB" panose="03000509000000000000" pitchFamily="65" charset="-120"/>
                <a:ea typeface="DFKai-SB" panose="03000509000000000000" pitchFamily="65" charset="-120"/>
                <a:cs typeface="Times New Roman" panose="02020603050405020304" pitchFamily="18" charset="0"/>
              </a:rPr>
              <a:t>兄  弟  姐  妹</a:t>
            </a:r>
            <a:br>
              <a:rPr lang="zh-TW" altLang="en-US" sz="4000" b="1" dirty="0" smtClean="0">
                <a:latin typeface="DFKai-SB" panose="03000509000000000000" pitchFamily="65" charset="-120"/>
                <a:ea typeface="DFKai-SB" panose="03000509000000000000" pitchFamily="65" charset="-120"/>
                <a:cs typeface="Times New Roman" panose="02020603050405020304" pitchFamily="18" charset="0"/>
              </a:rPr>
            </a:br>
            <a:r>
              <a:rPr lang="en-US" altLang="zh-TW" sz="4000" b="1" dirty="0" err="1" smtClean="0">
                <a:latin typeface="DFKai-SB" panose="03000509000000000000" pitchFamily="65" charset="-120"/>
                <a:ea typeface="DFKai-SB" panose="03000509000000000000" pitchFamily="65" charset="-120"/>
                <a:cs typeface="Times New Roman" panose="02020603050405020304" pitchFamily="18" charset="0"/>
              </a:rPr>
              <a:t>gĕi</a:t>
            </a:r>
            <a:r>
              <a:rPr lang="en-US" altLang="zh-TW" sz="4000" b="1" dirty="0" smtClean="0">
                <a:latin typeface="DFKai-SB" panose="03000509000000000000" pitchFamily="65" charset="-120"/>
                <a:ea typeface="DFKai-SB" panose="03000509000000000000" pitchFamily="65" charset="-120"/>
                <a:cs typeface="Times New Roman" panose="02020603050405020304" pitchFamily="18" charset="0"/>
              </a:rPr>
              <a:t> </a:t>
            </a:r>
            <a:r>
              <a:rPr lang="en-US" altLang="zh-TW" sz="4000" b="1" dirty="0" err="1" smtClean="0">
                <a:latin typeface="DFKai-SB" panose="03000509000000000000" pitchFamily="65" charset="-120"/>
                <a:ea typeface="DFKai-SB" panose="03000509000000000000" pitchFamily="65" charset="-120"/>
                <a:cs typeface="Times New Roman" panose="02020603050405020304" pitchFamily="18" charset="0"/>
              </a:rPr>
              <a:t>w</a:t>
            </a:r>
            <a:r>
              <a:rPr lang="en-US" altLang="en-US" sz="4000" dirty="0" err="1" smtClean="0">
                <a:latin typeface="DFKai-SB" panose="03000509000000000000" pitchFamily="65" charset="-120"/>
                <a:ea typeface="DFKai-SB" panose="03000509000000000000" pitchFamily="65" charset="-120"/>
                <a:cs typeface="Times New Roman" panose="02020603050405020304" pitchFamily="18" charset="0"/>
              </a:rPr>
              <a:t>ŏ</a:t>
            </a:r>
            <a:r>
              <a:rPr lang="en-US" altLang="zh-TW" sz="4000" b="1" dirty="0" smtClean="0">
                <a:latin typeface="DFKai-SB" panose="03000509000000000000" pitchFamily="65" charset="-120"/>
                <a:ea typeface="DFKai-SB" panose="03000509000000000000" pitchFamily="65" charset="-120"/>
                <a:cs typeface="Times New Roman" panose="02020603050405020304" pitchFamily="18" charset="0"/>
              </a:rPr>
              <a:t> </a:t>
            </a:r>
            <a:r>
              <a:rPr lang="en-US" altLang="zh-TW" sz="4000" b="1" dirty="0" err="1" smtClean="0">
                <a:latin typeface="DFKai-SB" panose="03000509000000000000" pitchFamily="65" charset="-120"/>
                <a:ea typeface="DFKai-SB" panose="03000509000000000000" pitchFamily="65" charset="-120"/>
                <a:cs typeface="Times New Roman" panose="02020603050405020304" pitchFamily="18" charset="0"/>
              </a:rPr>
              <a:t>gu</a:t>
            </a:r>
            <a:r>
              <a:rPr lang="en-US" altLang="en-US" sz="4000" dirty="0" err="1" smtClean="0">
                <a:latin typeface="DFKai-SB" panose="03000509000000000000" pitchFamily="65" charset="-120"/>
                <a:ea typeface="DFKai-SB" panose="03000509000000000000" pitchFamily="65" charset="-120"/>
                <a:cs typeface="Times New Roman" panose="02020603050405020304" pitchFamily="18" charset="0"/>
              </a:rPr>
              <a:t>ò</a:t>
            </a:r>
            <a:r>
              <a:rPr lang="en-US" altLang="zh-TW" sz="4000" b="1" dirty="0" smtClean="0">
                <a:latin typeface="DFKai-SB" panose="03000509000000000000" pitchFamily="65" charset="-120"/>
                <a:ea typeface="DFKai-SB" panose="03000509000000000000" pitchFamily="65" charset="-120"/>
                <a:cs typeface="Times New Roman" panose="02020603050405020304" pitchFamily="18" charset="0"/>
              </a:rPr>
              <a:t/>
            </a:r>
            <a:br>
              <a:rPr lang="en-US" altLang="zh-TW" sz="4000" b="1" dirty="0" smtClean="0">
                <a:latin typeface="DFKai-SB" panose="03000509000000000000" pitchFamily="65" charset="-120"/>
                <a:ea typeface="DFKai-SB" panose="03000509000000000000" pitchFamily="65" charset="-120"/>
                <a:cs typeface="Times New Roman" panose="02020603050405020304" pitchFamily="18" charset="0"/>
              </a:rPr>
            </a:br>
            <a:r>
              <a:rPr lang="zh-TW" altLang="en-US" sz="4000" b="1" dirty="0" smtClean="0">
                <a:latin typeface="DFKai-SB" panose="03000509000000000000" pitchFamily="65" charset="-120"/>
                <a:ea typeface="DFKai-SB" panose="03000509000000000000" pitchFamily="65" charset="-120"/>
                <a:cs typeface="Times New Roman" panose="02020603050405020304" pitchFamily="18" charset="0"/>
              </a:rPr>
              <a:t>給  </a:t>
            </a:r>
            <a:r>
              <a:rPr lang="zh-TW" altLang="en-US" sz="4000" b="1" dirty="0" smtClean="0">
                <a:latin typeface="DFKai-SB" panose="03000509000000000000" pitchFamily="65" charset="-120"/>
                <a:ea typeface="DFKai-SB" panose="03000509000000000000" pitchFamily="65" charset="-120"/>
                <a:cs typeface="Times New Roman" panose="02020603050405020304" pitchFamily="18" charset="0"/>
              </a:rPr>
              <a:t>我  過</a:t>
            </a:r>
            <a:br>
              <a:rPr lang="zh-TW" altLang="en-US" sz="4000" b="1" dirty="0" smtClean="0">
                <a:latin typeface="DFKai-SB" panose="03000509000000000000" pitchFamily="65" charset="-120"/>
                <a:ea typeface="DFKai-SB" panose="03000509000000000000" pitchFamily="65" charset="-120"/>
                <a:cs typeface="Times New Roman" panose="02020603050405020304" pitchFamily="18" charset="0"/>
              </a:rPr>
            </a:br>
            <a:r>
              <a:rPr lang="en-US" altLang="zh-TW" sz="4000" b="1" dirty="0" err="1">
                <a:latin typeface="DFKai-SB" panose="03000509000000000000" pitchFamily="65" charset="-120"/>
                <a:ea typeface="DFKai-SB" panose="03000509000000000000" pitchFamily="65" charset="-120"/>
                <a:cs typeface="Times New Roman" panose="02020603050405020304" pitchFamily="18" charset="0"/>
              </a:rPr>
              <a:t>s</a:t>
            </a:r>
            <a:r>
              <a:rPr lang="en-US" altLang="zh-TW" sz="4000" b="1" dirty="0" err="1" smtClean="0">
                <a:latin typeface="DFKai-SB" panose="03000509000000000000" pitchFamily="65" charset="-120"/>
                <a:ea typeface="DFKai-SB" panose="03000509000000000000" pitchFamily="65" charset="-120"/>
                <a:cs typeface="Times New Roman" panose="02020603050405020304" pitchFamily="18" charset="0"/>
              </a:rPr>
              <a:t>h</a:t>
            </a:r>
            <a:r>
              <a:rPr lang="en-US" altLang="en-US" sz="4000" dirty="0" err="1" smtClean="0">
                <a:latin typeface="DFKai-SB" panose="03000509000000000000" pitchFamily="65" charset="-120"/>
                <a:ea typeface="DFKai-SB" panose="03000509000000000000" pitchFamily="65" charset="-120"/>
                <a:cs typeface="Times New Roman" panose="02020603050405020304" pitchFamily="18" charset="0"/>
              </a:rPr>
              <a:t>ē</a:t>
            </a:r>
            <a:r>
              <a:rPr lang="en-US" altLang="zh-TW" sz="4000" b="1" dirty="0" err="1" smtClean="0">
                <a:latin typeface="DFKai-SB" panose="03000509000000000000" pitchFamily="65" charset="-120"/>
                <a:ea typeface="DFKai-SB" panose="03000509000000000000" pitchFamily="65" charset="-120"/>
                <a:cs typeface="Times New Roman" panose="02020603050405020304" pitchFamily="18" charset="0"/>
              </a:rPr>
              <a:t>ng</a:t>
            </a:r>
            <a:r>
              <a:rPr lang="en-US" altLang="zh-TW" sz="4000" b="1" dirty="0" smtClean="0">
                <a:latin typeface="DFKai-SB" panose="03000509000000000000" pitchFamily="65" charset="-120"/>
                <a:ea typeface="DFKai-SB" panose="03000509000000000000" pitchFamily="65" charset="-120"/>
                <a:cs typeface="Times New Roman" panose="02020603050405020304" pitchFamily="18" charset="0"/>
              </a:rPr>
              <a:t>   </a:t>
            </a:r>
            <a:r>
              <a:rPr lang="en-US" altLang="zh-TW" sz="4000" b="1" dirty="0" err="1" smtClean="0">
                <a:latin typeface="DFKai-SB" panose="03000509000000000000" pitchFamily="65" charset="-120"/>
                <a:ea typeface="DFKai-SB" panose="03000509000000000000" pitchFamily="65" charset="-120"/>
                <a:cs typeface="Times New Roman" panose="02020603050405020304" pitchFamily="18" charset="0"/>
              </a:rPr>
              <a:t>r</a:t>
            </a:r>
            <a:r>
              <a:rPr lang="en-US" altLang="en-US" sz="4000" dirty="0" err="1" smtClean="0">
                <a:latin typeface="DFKai-SB" panose="03000509000000000000" pitchFamily="65" charset="-120"/>
                <a:ea typeface="DFKai-SB" panose="03000509000000000000" pitchFamily="65" charset="-120"/>
                <a:cs typeface="Times New Roman" panose="02020603050405020304" pitchFamily="18" charset="0"/>
              </a:rPr>
              <a:t>ì</a:t>
            </a:r>
            <a:r>
              <a:rPr lang="en-US" altLang="zh-TW" sz="4000" b="1" dirty="0" smtClean="0">
                <a:latin typeface="DFKai-SB" panose="03000509000000000000" pitchFamily="65" charset="-120"/>
                <a:ea typeface="DFKai-SB" panose="03000509000000000000" pitchFamily="65" charset="-120"/>
                <a:cs typeface="Times New Roman" panose="02020603050405020304" pitchFamily="18" charset="0"/>
              </a:rPr>
              <a:t/>
            </a:r>
            <a:br>
              <a:rPr lang="en-US" altLang="zh-TW" sz="4000" b="1" dirty="0" smtClean="0">
                <a:latin typeface="DFKai-SB" panose="03000509000000000000" pitchFamily="65" charset="-120"/>
                <a:ea typeface="DFKai-SB" panose="03000509000000000000" pitchFamily="65" charset="-120"/>
                <a:cs typeface="Times New Roman" panose="02020603050405020304" pitchFamily="18" charset="0"/>
              </a:rPr>
            </a:br>
            <a:r>
              <a:rPr lang="en-US" altLang="zh-TW" sz="4000" b="1" dirty="0" smtClean="0">
                <a:latin typeface="DFKai-SB" panose="03000509000000000000" pitchFamily="65" charset="-120"/>
                <a:ea typeface="DFKai-SB" panose="03000509000000000000" pitchFamily="65" charset="-120"/>
                <a:cs typeface="Times New Roman" panose="02020603050405020304" pitchFamily="18" charset="0"/>
              </a:rPr>
              <a:t> </a:t>
            </a:r>
            <a:r>
              <a:rPr lang="zh-TW" altLang="en-US" sz="4000" b="1" dirty="0" smtClean="0">
                <a:latin typeface="DFKai-SB" panose="03000509000000000000" pitchFamily="65" charset="-120"/>
                <a:ea typeface="DFKai-SB" panose="03000509000000000000" pitchFamily="65" charset="-120"/>
                <a:cs typeface="Times New Roman" panose="02020603050405020304" pitchFamily="18" charset="0"/>
              </a:rPr>
              <a:t>生    </a:t>
            </a:r>
            <a:r>
              <a:rPr lang="zh-TW" altLang="en-US" sz="4000" b="1" dirty="0" smtClean="0">
                <a:latin typeface="DFKai-SB" panose="03000509000000000000" pitchFamily="65" charset="-120"/>
                <a:ea typeface="DFKai-SB" panose="03000509000000000000" pitchFamily="65" charset="-120"/>
                <a:cs typeface="Times New Roman" panose="02020603050405020304" pitchFamily="18" charset="0"/>
              </a:rPr>
              <a:t> </a:t>
            </a:r>
            <a:r>
              <a:rPr lang="zh-TW" altLang="en-US" sz="4000" b="1" dirty="0" smtClean="0">
                <a:latin typeface="DFKai-SB" panose="03000509000000000000" pitchFamily="65" charset="-120"/>
                <a:ea typeface="DFKai-SB" panose="03000509000000000000" pitchFamily="65" charset="-120"/>
                <a:cs typeface="Times New Roman" panose="02020603050405020304" pitchFamily="18" charset="0"/>
              </a:rPr>
              <a:t>日</a:t>
            </a:r>
            <a:r>
              <a:rPr lang="en-US" altLang="zh-TW" sz="4000" b="1" dirty="0" smtClean="0">
                <a:latin typeface="DFKai-SB" panose="03000509000000000000" pitchFamily="65" charset="-120"/>
                <a:ea typeface="DFKai-SB" panose="03000509000000000000" pitchFamily="65" charset="-120"/>
                <a:cs typeface="Times New Roman" panose="02020603050405020304" pitchFamily="18" charset="0"/>
              </a:rPr>
              <a:t>。</a:t>
            </a:r>
            <a:r>
              <a:rPr lang="zh-TW" altLang="en-US" sz="4000" b="1" dirty="0" smtClean="0">
                <a:latin typeface="DFKai-SB" panose="03000509000000000000" pitchFamily="65" charset="-120"/>
                <a:ea typeface="DFKai-SB" panose="03000509000000000000" pitchFamily="65" charset="-120"/>
                <a:cs typeface="Times New Roman" panose="02020603050405020304" pitchFamily="18" charset="0"/>
              </a:rPr>
              <a:t> </a:t>
            </a:r>
          </a:p>
        </p:txBody>
      </p:sp>
      <p:pic>
        <p:nvPicPr>
          <p:cNvPr id="41988" name="Picture 4" descr="1b0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76825" y="3124200"/>
            <a:ext cx="3959225"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p:cNvSpPr>
            <a:spLocks noGrp="1"/>
          </p:cNvSpPr>
          <p:nvPr>
            <p:ph type="sldNum" sz="quarter" idx="12"/>
          </p:nvPr>
        </p:nvSpPr>
        <p:spPr/>
        <p:txBody>
          <a:bodyPr/>
          <a:lstStyle/>
          <a:p>
            <a:pPr>
              <a:defRPr/>
            </a:pPr>
            <a:fld id="{AF37850B-8163-4A23-9DA0-891FF8300DB4}" type="slidenum">
              <a:rPr lang="zh-HK" altLang="en-US" smtClean="0"/>
              <a:pPr>
                <a:defRPr/>
              </a:pPr>
              <a:t>27</a:t>
            </a:fld>
            <a:endParaRPr lang="zh-HK" altLang="en-US"/>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3011" name="Rectangle 2"/>
          <p:cNvSpPr>
            <a:spLocks noGrp="1" noChangeArrowheads="1"/>
          </p:cNvSpPr>
          <p:nvPr>
            <p:ph type="title"/>
          </p:nvPr>
        </p:nvSpPr>
        <p:spPr>
          <a:xfrm>
            <a:off x="304800" y="609600"/>
            <a:ext cx="8763000" cy="1143000"/>
          </a:xfrm>
        </p:spPr>
        <p:txBody>
          <a:bodyPr>
            <a:normAutofit fontScale="90000"/>
          </a:bodyPr>
          <a:lstStyle/>
          <a:p>
            <a:pPr eaLnBrk="1" hangingPunct="1"/>
            <a:r>
              <a:rPr lang="zh-TW" altLang="en-US" sz="8000" b="1" dirty="0" smtClean="0">
                <a:solidFill>
                  <a:srgbClr val="FF0000"/>
                </a:solidFill>
                <a:latin typeface="DFKai-SB" panose="03000509000000000000" pitchFamily="65" charset="-120"/>
                <a:ea typeface="DFKai-SB" panose="03000509000000000000" pitchFamily="65" charset="-120"/>
              </a:rPr>
              <a:t>活動</a:t>
            </a:r>
            <a:r>
              <a:rPr lang="en-US" altLang="zh-TW" sz="8000" b="1" dirty="0" smtClean="0">
                <a:solidFill>
                  <a:srgbClr val="FF0000"/>
                </a:solidFill>
                <a:latin typeface="DFKai-SB" panose="03000509000000000000" pitchFamily="65" charset="-120"/>
                <a:ea typeface="DFKai-SB" panose="03000509000000000000" pitchFamily="65" charset="-120"/>
              </a:rPr>
              <a:t>.</a:t>
            </a:r>
            <a:r>
              <a:rPr lang="zh-TW" altLang="en-US" sz="8000" b="1" dirty="0" smtClean="0">
                <a:solidFill>
                  <a:srgbClr val="FF0000"/>
                </a:solidFill>
                <a:latin typeface="DFKai-SB" panose="03000509000000000000" pitchFamily="65" charset="-120"/>
                <a:ea typeface="DFKai-SB" panose="03000509000000000000" pitchFamily="65" charset="-120"/>
              </a:rPr>
              <a:t>百萬富翁</a:t>
            </a:r>
          </a:p>
        </p:txBody>
      </p:sp>
      <p:sp>
        <p:nvSpPr>
          <p:cNvPr id="34820" name="Rectangle 3"/>
          <p:cNvSpPr>
            <a:spLocks noGrp="1" noChangeArrowheads="1"/>
          </p:cNvSpPr>
          <p:nvPr>
            <p:ph idx="1"/>
          </p:nvPr>
        </p:nvSpPr>
        <p:spPr>
          <a:xfrm>
            <a:off x="1331913" y="1844675"/>
            <a:ext cx="7561262" cy="4752975"/>
          </a:xfrm>
        </p:spPr>
        <p:txBody>
          <a:bodyPr/>
          <a:lstStyle/>
          <a:p>
            <a:pPr eaLnBrk="1" hangingPunct="1">
              <a:defRPr/>
            </a:pPr>
            <a:r>
              <a:rPr lang="zh-TW" altLang="en-US" sz="4800" b="1" dirty="0" smtClean="0">
                <a:effectLst>
                  <a:outerShdw blurRad="38100" dist="38100" dir="2700000" algn="tl">
                    <a:srgbClr val="C0C0C0"/>
                  </a:outerShdw>
                </a:effectLst>
                <a:latin typeface="DFKai-SB" panose="03000509000000000000" pitchFamily="65" charset="-120"/>
                <a:ea typeface="DFKai-SB" panose="03000509000000000000" pitchFamily="65" charset="-120"/>
              </a:rPr>
              <a:t>分組搶答正確的拼音</a:t>
            </a:r>
          </a:p>
          <a:p>
            <a:pPr eaLnBrk="1" hangingPunct="1">
              <a:defRPr/>
            </a:pPr>
            <a:r>
              <a:rPr lang="zh-TW" altLang="en-US" sz="4800" b="1" dirty="0" smtClean="0">
                <a:effectLst>
                  <a:outerShdw blurRad="38100" dist="38100" dir="2700000" algn="tl">
                    <a:srgbClr val="C0C0C0"/>
                  </a:outerShdw>
                </a:effectLst>
                <a:latin typeface="DFKai-SB" panose="03000509000000000000" pitchFamily="65" charset="-120"/>
                <a:ea typeface="DFKai-SB" panose="03000509000000000000" pitchFamily="65" charset="-120"/>
              </a:rPr>
              <a:t>四個拼音詞語</a:t>
            </a:r>
          </a:p>
          <a:p>
            <a:pPr eaLnBrk="1" hangingPunct="1">
              <a:defRPr/>
            </a:pPr>
            <a:r>
              <a:rPr lang="zh-TW" altLang="en-US" sz="4800" b="1" dirty="0" smtClean="0">
                <a:effectLst>
                  <a:outerShdw blurRad="38100" dist="38100" dir="2700000" algn="tl">
                    <a:srgbClr val="C0C0C0"/>
                  </a:outerShdw>
                </a:effectLst>
                <a:latin typeface="DFKai-SB" panose="03000509000000000000" pitchFamily="65" charset="-120"/>
                <a:ea typeface="DFKai-SB" panose="03000509000000000000" pitchFamily="65" charset="-120"/>
              </a:rPr>
              <a:t>選擇正確的拼音</a:t>
            </a:r>
          </a:p>
          <a:p>
            <a:pPr eaLnBrk="1" hangingPunct="1">
              <a:defRPr/>
            </a:pPr>
            <a:r>
              <a:rPr lang="zh-TW" altLang="en-US" sz="4800" b="1" dirty="0" smtClean="0">
                <a:effectLst>
                  <a:outerShdw blurRad="38100" dist="38100" dir="2700000" algn="tl">
                    <a:srgbClr val="C0C0C0"/>
                  </a:outerShdw>
                </a:effectLst>
                <a:latin typeface="DFKai-SB" panose="03000509000000000000" pitchFamily="65" charset="-120"/>
                <a:ea typeface="DFKai-SB" panose="03000509000000000000" pitchFamily="65" charset="-120"/>
              </a:rPr>
              <a:t>分數多的一組勝出</a:t>
            </a:r>
          </a:p>
        </p:txBody>
      </p:sp>
      <p:sp>
        <p:nvSpPr>
          <p:cNvPr id="6" name="投影片編號版面配置區 5"/>
          <p:cNvSpPr>
            <a:spLocks noGrp="1"/>
          </p:cNvSpPr>
          <p:nvPr>
            <p:ph type="sldNum" sz="quarter" idx="12"/>
          </p:nvPr>
        </p:nvSpPr>
        <p:spPr/>
        <p:txBody>
          <a:bodyPr/>
          <a:lstStyle/>
          <a:p>
            <a:pPr>
              <a:defRPr/>
            </a:pPr>
            <a:fld id="{D91D5FD1-A595-4232-B3B5-B3A8000D6923}" type="slidenum">
              <a:rPr lang="zh-TW" altLang="en-US">
                <a:latin typeface="DFKai-SB" panose="03000509000000000000" pitchFamily="65" charset="-120"/>
                <a:ea typeface="DFKai-SB" panose="03000509000000000000" pitchFamily="65" charset="-120"/>
              </a:rPr>
              <a:pPr>
                <a:defRPr/>
              </a:pPr>
              <a:t>28</a:t>
            </a:fld>
            <a:endParaRPr lang="en-US" altLang="zh-TW" dirty="0">
              <a:latin typeface="DFKai-SB" panose="03000509000000000000" pitchFamily="65" charset="-120"/>
              <a:ea typeface="DFKai-SB" panose="03000509000000000000" pitchFamily="65" charset="-120"/>
            </a:endParaRP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62818" name="Rectangle 2"/>
          <p:cNvSpPr>
            <a:spLocks noGrp="1" noChangeArrowheads="1"/>
          </p:cNvSpPr>
          <p:nvPr>
            <p:ph type="title"/>
          </p:nvPr>
        </p:nvSpPr>
        <p:spPr>
          <a:xfrm>
            <a:off x="685800" y="609600"/>
            <a:ext cx="8382000" cy="1143000"/>
          </a:xfrm>
        </p:spPr>
        <p:txBody>
          <a:bodyPr>
            <a:normAutofit fontScale="90000"/>
          </a:bodyPr>
          <a:lstStyle/>
          <a:p>
            <a:pPr eaLnBrk="1" hangingPunct="1"/>
            <a:r>
              <a:rPr lang="zh-TW" altLang="en-US" sz="8000" b="1" smtClean="0">
                <a:solidFill>
                  <a:srgbClr val="FF0000"/>
                </a:solidFill>
                <a:latin typeface="DFKai-SB" panose="03000509000000000000" pitchFamily="65" charset="-120"/>
                <a:ea typeface="DFKai-SB" panose="03000509000000000000" pitchFamily="65" charset="-120"/>
              </a:rPr>
              <a:t>漢語拼音</a:t>
            </a:r>
          </a:p>
        </p:txBody>
      </p:sp>
      <p:sp>
        <p:nvSpPr>
          <p:cNvPr id="162819" name="Rectangle 3"/>
          <p:cNvSpPr>
            <a:spLocks noGrp="1" noChangeArrowheads="1"/>
          </p:cNvSpPr>
          <p:nvPr>
            <p:ph idx="1"/>
          </p:nvPr>
        </p:nvSpPr>
        <p:spPr>
          <a:xfrm>
            <a:off x="1692275" y="1981200"/>
            <a:ext cx="7375525" cy="4114800"/>
          </a:xfrm>
        </p:spPr>
        <p:txBody>
          <a:bodyPr/>
          <a:lstStyle/>
          <a:p>
            <a:pPr eaLnBrk="1" hangingPunct="1">
              <a:lnSpc>
                <a:spcPct val="90000"/>
              </a:lnSpc>
              <a:buFontTx/>
              <a:buNone/>
            </a:pPr>
            <a:r>
              <a:rPr lang="zh-TW" altLang="en-US" sz="5400" b="1" dirty="0" smtClean="0">
                <a:latin typeface="DFKai-SB" panose="03000509000000000000" pitchFamily="65" charset="-120"/>
                <a:ea typeface="DFKai-SB" panose="03000509000000000000" pitchFamily="65" charset="-120"/>
              </a:rPr>
              <a:t>		  客廳</a:t>
            </a:r>
          </a:p>
          <a:p>
            <a:pPr eaLnBrk="1" hangingPunct="1">
              <a:lnSpc>
                <a:spcPct val="90000"/>
              </a:lnSpc>
              <a:buFontTx/>
              <a:buNone/>
            </a:pPr>
            <a:r>
              <a:rPr lang="en-US" altLang="zh-TW" sz="4800" b="1" dirty="0" smtClean="0">
                <a:latin typeface="DFKai-SB" panose="03000509000000000000" pitchFamily="65" charset="-120"/>
                <a:ea typeface="DFKai-SB" panose="03000509000000000000" pitchFamily="65" charset="-120"/>
              </a:rPr>
              <a:t>(A)	</a:t>
            </a:r>
            <a:r>
              <a:rPr lang="en-US" altLang="zh-TW" sz="4800" b="1" dirty="0" err="1" smtClean="0">
                <a:latin typeface="DFKai-SB" panose="03000509000000000000" pitchFamily="65" charset="-120"/>
                <a:ea typeface="DFKai-SB" panose="03000509000000000000" pitchFamily="65" charset="-120"/>
              </a:rPr>
              <a:t>h</a:t>
            </a:r>
            <a:r>
              <a:rPr lang="en-US" altLang="zh-TW" sz="4800" b="1" dirty="0" err="1" smtClean="0">
                <a:latin typeface="DFKai-SB" panose="03000509000000000000" pitchFamily="65" charset="-120"/>
                <a:ea typeface="DFKai-SB" panose="03000509000000000000" pitchFamily="65" charset="-120"/>
                <a:cs typeface="Arial Unicode MS" pitchFamily="34" charset="-128"/>
              </a:rPr>
              <a:t>ā</a:t>
            </a:r>
            <a:r>
              <a:rPr lang="en-US" altLang="zh-TW" sz="4800" b="1" dirty="0" err="1" smtClean="0">
                <a:latin typeface="DFKai-SB" panose="03000509000000000000" pitchFamily="65" charset="-120"/>
                <a:ea typeface="DFKai-SB" panose="03000509000000000000" pitchFamily="65" charset="-120"/>
              </a:rPr>
              <a:t>t</a:t>
            </a:r>
            <a:r>
              <a:rPr lang="en-US" altLang="zh-TW" sz="4800" b="1" dirty="0" err="1" smtClean="0">
                <a:latin typeface="DFKai-SB" panose="03000509000000000000" pitchFamily="65" charset="-120"/>
                <a:ea typeface="DFKai-SB" panose="03000509000000000000" pitchFamily="65" charset="-120"/>
                <a:cs typeface="Arial Unicode MS" pitchFamily="34" charset="-128"/>
              </a:rPr>
              <a:t>ī</a:t>
            </a:r>
            <a:r>
              <a:rPr lang="en-US" altLang="zh-TW" sz="4800" b="1" dirty="0" err="1" smtClean="0">
                <a:latin typeface="DFKai-SB" panose="03000509000000000000" pitchFamily="65" charset="-120"/>
                <a:ea typeface="DFKai-SB" panose="03000509000000000000" pitchFamily="65" charset="-120"/>
              </a:rPr>
              <a:t>ng</a:t>
            </a:r>
            <a:endParaRPr lang="en-US" altLang="zh-TW" sz="4800" b="1" dirty="0" smtClean="0">
              <a:latin typeface="DFKai-SB" panose="03000509000000000000" pitchFamily="65" charset="-120"/>
              <a:ea typeface="DFKai-SB" panose="03000509000000000000" pitchFamily="65" charset="-120"/>
            </a:endParaRPr>
          </a:p>
          <a:p>
            <a:pPr eaLnBrk="1" hangingPunct="1">
              <a:lnSpc>
                <a:spcPct val="90000"/>
              </a:lnSpc>
              <a:buFontTx/>
              <a:buNone/>
            </a:pPr>
            <a:r>
              <a:rPr lang="en-US" altLang="zh-TW" sz="4800" b="1" dirty="0" smtClean="0">
                <a:latin typeface="DFKai-SB" panose="03000509000000000000" pitchFamily="65" charset="-120"/>
                <a:ea typeface="DFKai-SB" panose="03000509000000000000" pitchFamily="65" charset="-120"/>
              </a:rPr>
              <a:t>(B)	</a:t>
            </a:r>
            <a:r>
              <a:rPr lang="en-US" altLang="zh-CN" sz="4800" b="1" dirty="0" err="1" smtClean="0">
                <a:latin typeface="DFKai-SB" panose="03000509000000000000" pitchFamily="65" charset="-120"/>
                <a:ea typeface="DFKai-SB" panose="03000509000000000000" pitchFamily="65" charset="-120"/>
              </a:rPr>
              <a:t>k</a:t>
            </a:r>
            <a:r>
              <a:rPr lang="en-US" altLang="zh-TW" sz="4800" b="1" dirty="0" err="1" smtClean="0">
                <a:latin typeface="DFKai-SB" panose="03000509000000000000" pitchFamily="65" charset="-120"/>
                <a:ea typeface="DFKai-SB" panose="03000509000000000000" pitchFamily="65" charset="-120"/>
                <a:cs typeface="Arial Unicode MS" pitchFamily="34" charset="-128"/>
              </a:rPr>
              <a:t>ā</a:t>
            </a:r>
            <a:r>
              <a:rPr lang="en-US" altLang="zh-TW" sz="4800" b="1" dirty="0" err="1" smtClean="0">
                <a:latin typeface="DFKai-SB" panose="03000509000000000000" pitchFamily="65" charset="-120"/>
                <a:ea typeface="DFKai-SB" panose="03000509000000000000" pitchFamily="65" charset="-120"/>
              </a:rPr>
              <a:t>t</a:t>
            </a:r>
            <a:r>
              <a:rPr lang="en-US" altLang="zh-TW" sz="4800" b="1" dirty="0" err="1" smtClean="0">
                <a:latin typeface="DFKai-SB" panose="03000509000000000000" pitchFamily="65" charset="-120"/>
                <a:ea typeface="DFKai-SB" panose="03000509000000000000" pitchFamily="65" charset="-120"/>
                <a:cs typeface="Arial Unicode MS" pitchFamily="34" charset="-128"/>
              </a:rPr>
              <a:t>ī</a:t>
            </a:r>
            <a:r>
              <a:rPr lang="en-US" altLang="zh-TW" sz="4800" b="1" dirty="0" err="1" smtClean="0">
                <a:latin typeface="DFKai-SB" panose="03000509000000000000" pitchFamily="65" charset="-120"/>
                <a:ea typeface="DFKai-SB" panose="03000509000000000000" pitchFamily="65" charset="-120"/>
              </a:rPr>
              <a:t>ng</a:t>
            </a:r>
            <a:endParaRPr lang="en-US" altLang="zh-TW" sz="4800" b="1" dirty="0" smtClean="0">
              <a:latin typeface="DFKai-SB" panose="03000509000000000000" pitchFamily="65" charset="-120"/>
              <a:ea typeface="DFKai-SB" panose="03000509000000000000" pitchFamily="65" charset="-120"/>
            </a:endParaRPr>
          </a:p>
          <a:p>
            <a:pPr eaLnBrk="1" hangingPunct="1">
              <a:lnSpc>
                <a:spcPct val="90000"/>
              </a:lnSpc>
              <a:buFontTx/>
              <a:buNone/>
            </a:pPr>
            <a:r>
              <a:rPr lang="en-US" altLang="zh-TW" sz="4800" b="1" dirty="0" smtClean="0">
                <a:latin typeface="DFKai-SB" panose="03000509000000000000" pitchFamily="65" charset="-120"/>
                <a:ea typeface="DFKai-SB" panose="03000509000000000000" pitchFamily="65" charset="-120"/>
              </a:rPr>
              <a:t>(C)	</a:t>
            </a:r>
            <a:r>
              <a:rPr lang="en-US" altLang="zh-TW" sz="4800" b="1" dirty="0" err="1" smtClean="0">
                <a:latin typeface="DFKai-SB" panose="03000509000000000000" pitchFamily="65" charset="-120"/>
                <a:ea typeface="DFKai-SB" panose="03000509000000000000" pitchFamily="65" charset="-120"/>
              </a:rPr>
              <a:t>k</a:t>
            </a:r>
            <a:r>
              <a:rPr lang="en-US" altLang="zh-TW" sz="4800" b="1" dirty="0" err="1" smtClean="0">
                <a:latin typeface="DFKai-SB" panose="03000509000000000000" pitchFamily="65" charset="-120"/>
                <a:ea typeface="DFKai-SB" panose="03000509000000000000" pitchFamily="65" charset="-120"/>
                <a:cs typeface="Arial" pitchFamily="34" charset="0"/>
              </a:rPr>
              <a:t>è</a:t>
            </a:r>
            <a:r>
              <a:rPr lang="en-US" altLang="zh-TW" sz="4800" b="1" dirty="0" err="1" smtClean="0">
                <a:latin typeface="DFKai-SB" panose="03000509000000000000" pitchFamily="65" charset="-120"/>
                <a:ea typeface="DFKai-SB" panose="03000509000000000000" pitchFamily="65" charset="-120"/>
              </a:rPr>
              <a:t>t</a:t>
            </a:r>
            <a:r>
              <a:rPr lang="en-US" altLang="zh-TW" sz="4800" b="1" dirty="0" err="1" smtClean="0">
                <a:latin typeface="DFKai-SB" panose="03000509000000000000" pitchFamily="65" charset="-120"/>
                <a:ea typeface="DFKai-SB" panose="03000509000000000000" pitchFamily="65" charset="-120"/>
                <a:cs typeface="Arial Unicode MS" pitchFamily="34" charset="-128"/>
              </a:rPr>
              <a:t>ī</a:t>
            </a:r>
            <a:r>
              <a:rPr lang="en-US" altLang="zh-TW" sz="4800" b="1" dirty="0" err="1" smtClean="0">
                <a:latin typeface="DFKai-SB" panose="03000509000000000000" pitchFamily="65" charset="-120"/>
                <a:ea typeface="DFKai-SB" panose="03000509000000000000" pitchFamily="65" charset="-120"/>
              </a:rPr>
              <a:t>ng</a:t>
            </a:r>
            <a:endParaRPr lang="en-US" altLang="zh-TW" sz="4800" b="1" dirty="0" smtClean="0">
              <a:latin typeface="DFKai-SB" panose="03000509000000000000" pitchFamily="65" charset="-120"/>
              <a:ea typeface="DFKai-SB" panose="03000509000000000000" pitchFamily="65" charset="-120"/>
            </a:endParaRPr>
          </a:p>
          <a:p>
            <a:pPr eaLnBrk="1" hangingPunct="1">
              <a:lnSpc>
                <a:spcPct val="90000"/>
              </a:lnSpc>
              <a:buFontTx/>
              <a:buNone/>
            </a:pPr>
            <a:r>
              <a:rPr lang="en-US" altLang="zh-TW" sz="4800" b="1" dirty="0" smtClean="0">
                <a:latin typeface="DFKai-SB" panose="03000509000000000000" pitchFamily="65" charset="-120"/>
                <a:ea typeface="DFKai-SB" panose="03000509000000000000" pitchFamily="65" charset="-120"/>
              </a:rPr>
              <a:t>(D)	</a:t>
            </a:r>
            <a:r>
              <a:rPr lang="en-US" altLang="zh-TW" sz="4800" b="1" dirty="0" err="1" smtClean="0">
                <a:latin typeface="DFKai-SB" panose="03000509000000000000" pitchFamily="65" charset="-120"/>
                <a:ea typeface="DFKai-SB" panose="03000509000000000000" pitchFamily="65" charset="-120"/>
              </a:rPr>
              <a:t>kētìng</a:t>
            </a:r>
            <a:endParaRPr lang="en-US" altLang="zh-TW" sz="4800" b="1" dirty="0" smtClean="0">
              <a:latin typeface="DFKai-SB" panose="03000509000000000000" pitchFamily="65" charset="-120"/>
              <a:ea typeface="DFKai-SB" panose="03000509000000000000" pitchFamily="65" charset="-120"/>
            </a:endParaRPr>
          </a:p>
        </p:txBody>
      </p:sp>
      <p:sp>
        <p:nvSpPr>
          <p:cNvPr id="7" name="投影片編號版面配置區 5"/>
          <p:cNvSpPr>
            <a:spLocks noGrp="1"/>
          </p:cNvSpPr>
          <p:nvPr>
            <p:ph type="sldNum" sz="quarter" idx="12"/>
          </p:nvPr>
        </p:nvSpPr>
        <p:spPr/>
        <p:txBody>
          <a:bodyPr/>
          <a:lstStyle/>
          <a:p>
            <a:pPr>
              <a:defRPr/>
            </a:pPr>
            <a:fld id="{056E2B37-B17D-4FE5-B32D-56ED98423D8A}" type="slidenum">
              <a:rPr lang="zh-TW" altLang="en-US">
                <a:latin typeface="DFKai-SB" panose="03000509000000000000" pitchFamily="65" charset="-120"/>
                <a:ea typeface="DFKai-SB" panose="03000509000000000000" pitchFamily="65" charset="-120"/>
              </a:rPr>
              <a:pPr>
                <a:defRPr/>
              </a:pPr>
              <a:t>29</a:t>
            </a:fld>
            <a:endParaRPr lang="en-US" altLang="zh-TW" dirty="0">
              <a:latin typeface="DFKai-SB" panose="03000509000000000000" pitchFamily="65" charset="-120"/>
              <a:ea typeface="DFKai-SB" panose="03000509000000000000" pitchFamily="65" charset="-12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62818"/>
                                        </p:tgtEl>
                                        <p:attrNameLst>
                                          <p:attrName>style.visibility</p:attrName>
                                        </p:attrNameLst>
                                      </p:cBhvr>
                                      <p:to>
                                        <p:strVal val="visible"/>
                                      </p:to>
                                    </p:set>
                                    <p:anim calcmode="lin" valueType="num">
                                      <p:cBhvr additive="base">
                                        <p:cTn id="7" dur="500" fill="hold"/>
                                        <p:tgtEl>
                                          <p:spTgt spid="162818"/>
                                        </p:tgtEl>
                                        <p:attrNameLst>
                                          <p:attrName>ppt_x</p:attrName>
                                        </p:attrNameLst>
                                      </p:cBhvr>
                                      <p:tavLst>
                                        <p:tav tm="0">
                                          <p:val>
                                            <p:strVal val="0-#ppt_w/2"/>
                                          </p:val>
                                        </p:tav>
                                        <p:tav tm="100000">
                                          <p:val>
                                            <p:strVal val="#ppt_x"/>
                                          </p:val>
                                        </p:tav>
                                      </p:tavLst>
                                    </p:anim>
                                    <p:anim calcmode="lin" valueType="num">
                                      <p:cBhvr additive="base">
                                        <p:cTn id="8" dur="500" fill="hold"/>
                                        <p:tgtEl>
                                          <p:spTgt spid="162818"/>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9" presetClass="entr" presetSubtype="0" fill="hold" grpId="0" nodeType="clickEffect">
                                  <p:stCondLst>
                                    <p:cond delay="0"/>
                                  </p:stCondLst>
                                  <p:childTnLst>
                                    <p:set>
                                      <p:cBhvr>
                                        <p:cTn id="12" dur="1" fill="hold">
                                          <p:stCondLst>
                                            <p:cond delay="0"/>
                                          </p:stCondLst>
                                        </p:cTn>
                                        <p:tgtEl>
                                          <p:spTgt spid="162819">
                                            <p:txEl>
                                              <p:pRg st="0" end="0"/>
                                            </p:txEl>
                                          </p:spTgt>
                                        </p:tgtEl>
                                        <p:attrNameLst>
                                          <p:attrName>style.visibility</p:attrName>
                                        </p:attrNameLst>
                                      </p:cBhvr>
                                      <p:to>
                                        <p:strVal val="visible"/>
                                      </p:to>
                                    </p:set>
                                    <p:animEffect transition="in" filter="dissolve">
                                      <p:cBhvr>
                                        <p:cTn id="13" dur="500"/>
                                        <p:tgtEl>
                                          <p:spTgt spid="162819">
                                            <p:txEl>
                                              <p:pRg st="0" end="0"/>
                                            </p:txEl>
                                          </p:spTgt>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162819">
                                            <p:txEl>
                                              <p:pRg st="1" end="1"/>
                                            </p:txEl>
                                          </p:spTgt>
                                        </p:tgtEl>
                                        <p:attrNameLst>
                                          <p:attrName>style.visibility</p:attrName>
                                        </p:attrNameLst>
                                      </p:cBhvr>
                                      <p:to>
                                        <p:strVal val="visible"/>
                                      </p:to>
                                    </p:set>
                                    <p:animEffect transition="in" filter="dissolve">
                                      <p:cBhvr>
                                        <p:cTn id="18" dur="500"/>
                                        <p:tgtEl>
                                          <p:spTgt spid="162819">
                                            <p:txEl>
                                              <p:pRg st="1" end="1"/>
                                            </p:txEl>
                                          </p:spTgt>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162819">
                                            <p:txEl>
                                              <p:pRg st="2" end="2"/>
                                            </p:txEl>
                                          </p:spTgt>
                                        </p:tgtEl>
                                        <p:attrNameLst>
                                          <p:attrName>style.visibility</p:attrName>
                                        </p:attrNameLst>
                                      </p:cBhvr>
                                      <p:to>
                                        <p:strVal val="visible"/>
                                      </p:to>
                                    </p:set>
                                    <p:animEffect transition="in" filter="dissolve">
                                      <p:cBhvr>
                                        <p:cTn id="23" dur="500"/>
                                        <p:tgtEl>
                                          <p:spTgt spid="162819">
                                            <p:txEl>
                                              <p:pRg st="2" end="2"/>
                                            </p:txEl>
                                          </p:spTgt>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9" presetClass="entr" presetSubtype="0" fill="hold" grpId="0" nodeType="clickEffect">
                                  <p:stCondLst>
                                    <p:cond delay="0"/>
                                  </p:stCondLst>
                                  <p:childTnLst>
                                    <p:set>
                                      <p:cBhvr>
                                        <p:cTn id="27" dur="1" fill="hold">
                                          <p:stCondLst>
                                            <p:cond delay="0"/>
                                          </p:stCondLst>
                                        </p:cTn>
                                        <p:tgtEl>
                                          <p:spTgt spid="162819">
                                            <p:txEl>
                                              <p:pRg st="3" end="3"/>
                                            </p:txEl>
                                          </p:spTgt>
                                        </p:tgtEl>
                                        <p:attrNameLst>
                                          <p:attrName>style.visibility</p:attrName>
                                        </p:attrNameLst>
                                      </p:cBhvr>
                                      <p:to>
                                        <p:strVal val="visible"/>
                                      </p:to>
                                    </p:set>
                                    <p:animEffect transition="in" filter="dissolve">
                                      <p:cBhvr>
                                        <p:cTn id="28" dur="500"/>
                                        <p:tgtEl>
                                          <p:spTgt spid="162819">
                                            <p:txEl>
                                              <p:pRg st="3" end="3"/>
                                            </p:txEl>
                                          </p:spTgt>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9" presetClass="entr" presetSubtype="0" fill="hold" grpId="0" nodeType="clickEffect">
                                  <p:stCondLst>
                                    <p:cond delay="0"/>
                                  </p:stCondLst>
                                  <p:childTnLst>
                                    <p:set>
                                      <p:cBhvr>
                                        <p:cTn id="32" dur="1" fill="hold">
                                          <p:stCondLst>
                                            <p:cond delay="0"/>
                                          </p:stCondLst>
                                        </p:cTn>
                                        <p:tgtEl>
                                          <p:spTgt spid="162819">
                                            <p:txEl>
                                              <p:pRg st="4" end="4"/>
                                            </p:txEl>
                                          </p:spTgt>
                                        </p:tgtEl>
                                        <p:attrNameLst>
                                          <p:attrName>style.visibility</p:attrName>
                                        </p:attrNameLst>
                                      </p:cBhvr>
                                      <p:to>
                                        <p:strVal val="visible"/>
                                      </p:to>
                                    </p:set>
                                    <p:animEffect transition="in" filter="dissolve">
                                      <p:cBhvr>
                                        <p:cTn id="33" dur="500"/>
                                        <p:tgtEl>
                                          <p:spTgt spid="16281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2818" grpId="0" autoUpdateAnimBg="0"/>
      <p:bldP spid="162819" grpId="0" build="p" autoUpdateAnimBg="0"/>
    </p:bld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內容版面配置區 1"/>
          <p:cNvSpPr>
            <a:spLocks noGrp="1"/>
          </p:cNvSpPr>
          <p:nvPr>
            <p:ph idx="1"/>
          </p:nvPr>
        </p:nvSpPr>
        <p:spPr>
          <a:xfrm>
            <a:off x="250825" y="1778000"/>
            <a:ext cx="8713788" cy="4348163"/>
          </a:xfrm>
        </p:spPr>
        <p:txBody>
          <a:bodyPr/>
          <a:lstStyle/>
          <a:p>
            <a:pPr marL="0" indent="0" algn="ctr" eaLnBrk="1" hangingPunct="1">
              <a:lnSpc>
                <a:spcPct val="90000"/>
              </a:lnSpc>
              <a:buClr>
                <a:srgbClr val="CC3300"/>
              </a:buClr>
              <a:buSzPct val="85000"/>
              <a:buFont typeface="Symbol" pitchFamily="18" charset="2"/>
              <a:buNone/>
              <a:defRPr/>
            </a:pPr>
            <a:r>
              <a:rPr kumimoji="1" lang="zh-CN" altLang="zh-HK" sz="6600" b="1" kern="0" dirty="0" smtClean="0">
                <a:solidFill>
                  <a:srgbClr val="FF0000"/>
                </a:solidFill>
                <a:effectLst>
                  <a:outerShdw blurRad="38100" dist="38100" dir="2700000" algn="tl">
                    <a:srgbClr val="000000">
                      <a:alpha val="43137"/>
                    </a:srgbClr>
                  </a:outerShdw>
                </a:effectLst>
                <a:latin typeface="標楷體" panose="03000509000000000000" pitchFamily="65" charset="-120"/>
                <a:ea typeface="標楷體" panose="03000509000000000000" pitchFamily="65" charset="-120"/>
              </a:rPr>
              <a:t>戲劇訓練的方法及要領</a:t>
            </a:r>
            <a:endParaRPr kumimoji="1" lang="en-US" altLang="zh-CN" sz="6600" b="1" kern="0" dirty="0">
              <a:solidFill>
                <a:srgbClr val="FF0000"/>
              </a:solidFill>
              <a:effectLst>
                <a:outerShdw blurRad="38100" dist="38100" dir="2700000" algn="tl">
                  <a:srgbClr val="000000">
                    <a:alpha val="43137"/>
                  </a:srgbClr>
                </a:outerShdw>
              </a:effectLst>
              <a:latin typeface="標楷體" panose="03000509000000000000" pitchFamily="65" charset="-120"/>
              <a:ea typeface="標楷體" panose="03000509000000000000" pitchFamily="65" charset="-120"/>
            </a:endParaRPr>
          </a:p>
          <a:p>
            <a:pPr marL="0" indent="0" algn="ctr" eaLnBrk="1" hangingPunct="1">
              <a:lnSpc>
                <a:spcPct val="90000"/>
              </a:lnSpc>
              <a:buClr>
                <a:srgbClr val="CC3300"/>
              </a:buClr>
              <a:buSzPct val="85000"/>
              <a:buFont typeface="Symbol" pitchFamily="18" charset="2"/>
              <a:buNone/>
              <a:defRPr/>
            </a:pPr>
            <a:endParaRPr kumimoji="1" lang="en-US" altLang="zh-CN" sz="2800" b="1" kern="0" dirty="0">
              <a:solidFill>
                <a:srgbClr val="080808"/>
              </a:solidFill>
              <a:latin typeface="Arial"/>
              <a:ea typeface="新細明體"/>
            </a:endParaRPr>
          </a:p>
          <a:p>
            <a:pPr marL="0" indent="0" algn="ctr" eaLnBrk="1" hangingPunct="1">
              <a:lnSpc>
                <a:spcPct val="90000"/>
              </a:lnSpc>
              <a:buClr>
                <a:srgbClr val="CC3300"/>
              </a:buClr>
              <a:buSzPct val="85000"/>
              <a:buFont typeface="Symbol" pitchFamily="18" charset="2"/>
              <a:buNone/>
              <a:defRPr/>
            </a:pPr>
            <a:r>
              <a:rPr kumimoji="1" lang="zh-CN" altLang="zh-HK" sz="3600" kern="0" dirty="0" smtClean="0">
                <a:solidFill>
                  <a:srgbClr val="C00000"/>
                </a:solidFill>
                <a:effectLst>
                  <a:outerShdw blurRad="38100" dist="38100" dir="2700000" algn="tl">
                    <a:srgbClr val="000000">
                      <a:alpha val="43137"/>
                    </a:srgbClr>
                  </a:outerShdw>
                </a:effectLst>
                <a:latin typeface="標楷體" panose="03000509000000000000" pitchFamily="65" charset="-120"/>
                <a:ea typeface="標楷體" panose="03000509000000000000" pitchFamily="65" charset="-120"/>
              </a:rPr>
              <a:t>語言表達、聲音訓練、人物造型</a:t>
            </a:r>
            <a:endParaRPr kumimoji="1" lang="zh-TW" altLang="zh-HK" sz="3600" kern="0" dirty="0">
              <a:solidFill>
                <a:srgbClr val="C00000"/>
              </a:solidFill>
              <a:effectLst>
                <a:outerShdw blurRad="38100" dist="38100" dir="2700000" algn="tl">
                  <a:srgbClr val="000000">
                    <a:alpha val="43137"/>
                  </a:srgbClr>
                </a:outerShdw>
              </a:effectLst>
              <a:latin typeface="標楷體" panose="03000509000000000000" pitchFamily="65" charset="-120"/>
            </a:endParaRPr>
          </a:p>
          <a:p>
            <a:pPr eaLnBrk="1" hangingPunct="1">
              <a:defRPr/>
            </a:pPr>
            <a:endParaRPr lang="zh-HK" altLang="en-US" dirty="0"/>
          </a:p>
        </p:txBody>
      </p:sp>
      <p:sp>
        <p:nvSpPr>
          <p:cNvPr id="3" name="Slide Number Placeholder 2"/>
          <p:cNvSpPr>
            <a:spLocks noGrp="1"/>
          </p:cNvSpPr>
          <p:nvPr>
            <p:ph type="sldNum" sz="quarter" idx="12"/>
          </p:nvPr>
        </p:nvSpPr>
        <p:spPr/>
        <p:txBody>
          <a:bodyPr/>
          <a:lstStyle/>
          <a:p>
            <a:pPr>
              <a:defRPr/>
            </a:pPr>
            <a:fld id="{AF37850B-8163-4A23-9DA0-891FF8300DB4}" type="slidenum">
              <a:rPr lang="zh-HK" altLang="en-US" smtClean="0"/>
              <a:pPr>
                <a:defRPr/>
              </a:pPr>
              <a:t>3</a:t>
            </a:fld>
            <a:endParaRPr lang="zh-HK" altLang="en-US"/>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63842" name="Rectangle 2"/>
          <p:cNvSpPr>
            <a:spLocks noGrp="1" noChangeArrowheads="1"/>
          </p:cNvSpPr>
          <p:nvPr>
            <p:ph type="title"/>
          </p:nvPr>
        </p:nvSpPr>
        <p:spPr>
          <a:xfrm>
            <a:off x="0" y="609600"/>
            <a:ext cx="9067800" cy="1143000"/>
          </a:xfrm>
        </p:spPr>
        <p:txBody>
          <a:bodyPr>
            <a:normAutofit fontScale="90000"/>
          </a:bodyPr>
          <a:lstStyle/>
          <a:p>
            <a:pPr eaLnBrk="1" hangingPunct="1">
              <a:defRPr/>
            </a:pPr>
            <a:r>
              <a:rPr lang="zh-TW" altLang="en-US" sz="8000" b="1" dirty="0" smtClean="0">
                <a:solidFill>
                  <a:srgbClr val="FF0000"/>
                </a:solidFill>
                <a:effectLst>
                  <a:outerShdw blurRad="38100" dist="38100" dir="2700000" algn="tl">
                    <a:srgbClr val="000000">
                      <a:alpha val="43137"/>
                    </a:srgbClr>
                  </a:outerShdw>
                </a:effectLst>
                <a:latin typeface="DFKai-SB" panose="03000509000000000000" pitchFamily="65" charset="-120"/>
                <a:ea typeface="DFKai-SB" panose="03000509000000000000" pitchFamily="65" charset="-120"/>
              </a:rPr>
              <a:t>打擾</a:t>
            </a:r>
            <a:endParaRPr lang="zh-TW" altLang="en-US" sz="8000" dirty="0" smtClean="0">
              <a:solidFill>
                <a:srgbClr val="FF0000"/>
              </a:solidFill>
              <a:effectLst>
                <a:outerShdw blurRad="38100" dist="38100" dir="2700000" algn="tl">
                  <a:srgbClr val="000000">
                    <a:alpha val="43137"/>
                  </a:srgbClr>
                </a:outerShdw>
              </a:effectLst>
              <a:latin typeface="DFKai-SB" panose="03000509000000000000" pitchFamily="65" charset="-120"/>
              <a:ea typeface="DFKai-SB" panose="03000509000000000000" pitchFamily="65" charset="-120"/>
            </a:endParaRPr>
          </a:p>
        </p:txBody>
      </p:sp>
      <p:sp>
        <p:nvSpPr>
          <p:cNvPr id="163843" name="Rectangle 3"/>
          <p:cNvSpPr>
            <a:spLocks noGrp="1" noChangeArrowheads="1"/>
          </p:cNvSpPr>
          <p:nvPr>
            <p:ph idx="1"/>
          </p:nvPr>
        </p:nvSpPr>
        <p:spPr>
          <a:xfrm>
            <a:off x="1476375" y="2590800"/>
            <a:ext cx="7591425" cy="3505200"/>
          </a:xfrm>
        </p:spPr>
        <p:txBody>
          <a:bodyPr/>
          <a:lstStyle/>
          <a:p>
            <a:pPr eaLnBrk="1" hangingPunct="1">
              <a:buFontTx/>
              <a:buNone/>
            </a:pPr>
            <a:r>
              <a:rPr lang="zh-TW" altLang="en-US" smtClean="0">
                <a:latin typeface="DFKai-SB" panose="03000509000000000000" pitchFamily="65" charset="-120"/>
                <a:ea typeface="DFKai-SB" panose="03000509000000000000" pitchFamily="65" charset="-120"/>
              </a:rPr>
              <a:t>	</a:t>
            </a:r>
            <a:r>
              <a:rPr lang="zh-TW" altLang="en-US" sz="4800" smtClean="0">
                <a:latin typeface="DFKai-SB" panose="03000509000000000000" pitchFamily="65" charset="-120"/>
                <a:ea typeface="DFKai-SB" panose="03000509000000000000" pitchFamily="65" charset="-120"/>
              </a:rPr>
              <a:t>	</a:t>
            </a:r>
            <a:r>
              <a:rPr lang="en-US" altLang="zh-TW" sz="4800" b="1" smtClean="0">
                <a:latin typeface="DFKai-SB" panose="03000509000000000000" pitchFamily="65" charset="-120"/>
                <a:ea typeface="DFKai-SB" panose="03000509000000000000" pitchFamily="65" charset="-120"/>
              </a:rPr>
              <a:t>(A)	d</a:t>
            </a:r>
            <a:r>
              <a:rPr lang="en-US" altLang="zh-TW" sz="4800" b="1" smtClean="0">
                <a:latin typeface="DFKai-SB" panose="03000509000000000000" pitchFamily="65" charset="-120"/>
                <a:ea typeface="DFKai-SB" panose="03000509000000000000" pitchFamily="65" charset="-120"/>
                <a:cs typeface="Arial" pitchFamily="34" charset="0"/>
              </a:rPr>
              <a:t>ă</a:t>
            </a:r>
            <a:r>
              <a:rPr lang="en-US" altLang="zh-TW" sz="4800" b="1" smtClean="0">
                <a:latin typeface="DFKai-SB" panose="03000509000000000000" pitchFamily="65" charset="-120"/>
                <a:ea typeface="DFKai-SB" panose="03000509000000000000" pitchFamily="65" charset="-120"/>
              </a:rPr>
              <a:t>y</a:t>
            </a:r>
            <a:r>
              <a:rPr lang="en-US" altLang="zh-TW" sz="4800" b="1" smtClean="0">
                <a:latin typeface="DFKai-SB" panose="03000509000000000000" pitchFamily="65" charset="-120"/>
                <a:ea typeface="DFKai-SB" panose="03000509000000000000" pitchFamily="65" charset="-120"/>
                <a:cs typeface="Arial" pitchFamily="34" charset="0"/>
              </a:rPr>
              <a:t>ă</a:t>
            </a:r>
            <a:r>
              <a:rPr lang="en-US" altLang="zh-TW" sz="4800" b="1" smtClean="0">
                <a:latin typeface="DFKai-SB" panose="03000509000000000000" pitchFamily="65" charset="-120"/>
                <a:ea typeface="DFKai-SB" panose="03000509000000000000" pitchFamily="65" charset="-120"/>
              </a:rPr>
              <a:t>o</a:t>
            </a:r>
          </a:p>
          <a:p>
            <a:pPr eaLnBrk="1" hangingPunct="1">
              <a:buFontTx/>
              <a:buNone/>
            </a:pPr>
            <a:r>
              <a:rPr lang="en-US" altLang="zh-TW" sz="4800" b="1" smtClean="0">
                <a:latin typeface="DFKai-SB" panose="03000509000000000000" pitchFamily="65" charset="-120"/>
                <a:ea typeface="DFKai-SB" panose="03000509000000000000" pitchFamily="65" charset="-120"/>
              </a:rPr>
              <a:t>		(B)	d</a:t>
            </a:r>
            <a:r>
              <a:rPr lang="en-US" altLang="zh-TW" sz="4800" b="1" smtClean="0">
                <a:latin typeface="DFKai-SB" panose="03000509000000000000" pitchFamily="65" charset="-120"/>
                <a:ea typeface="DFKai-SB" panose="03000509000000000000" pitchFamily="65" charset="-120"/>
                <a:cs typeface="Arial" pitchFamily="34" charset="0"/>
              </a:rPr>
              <a:t>ă</a:t>
            </a:r>
            <a:r>
              <a:rPr lang="en-US" altLang="zh-TW" sz="4800" b="1" smtClean="0">
                <a:latin typeface="DFKai-SB" panose="03000509000000000000" pitchFamily="65" charset="-120"/>
                <a:ea typeface="DFKai-SB" panose="03000509000000000000" pitchFamily="65" charset="-120"/>
              </a:rPr>
              <a:t>r</a:t>
            </a:r>
            <a:r>
              <a:rPr lang="en-US" altLang="zh-TW" sz="4800" b="1" smtClean="0">
                <a:latin typeface="DFKai-SB" panose="03000509000000000000" pitchFamily="65" charset="-120"/>
                <a:ea typeface="DFKai-SB" panose="03000509000000000000" pitchFamily="65" charset="-120"/>
                <a:cs typeface="Arial" pitchFamily="34" charset="0"/>
              </a:rPr>
              <a:t>ă</a:t>
            </a:r>
            <a:r>
              <a:rPr lang="en-US" altLang="zh-TW" sz="4800" b="1" smtClean="0">
                <a:latin typeface="DFKai-SB" panose="03000509000000000000" pitchFamily="65" charset="-120"/>
                <a:ea typeface="DFKai-SB" panose="03000509000000000000" pitchFamily="65" charset="-120"/>
              </a:rPr>
              <a:t>o</a:t>
            </a:r>
          </a:p>
          <a:p>
            <a:pPr eaLnBrk="1" hangingPunct="1">
              <a:buFontTx/>
              <a:buNone/>
            </a:pPr>
            <a:r>
              <a:rPr lang="en-US" altLang="zh-TW" sz="4800" b="1" smtClean="0">
                <a:latin typeface="DFKai-SB" panose="03000509000000000000" pitchFamily="65" charset="-120"/>
                <a:ea typeface="DFKai-SB" panose="03000509000000000000" pitchFamily="65" charset="-120"/>
              </a:rPr>
              <a:t>		(C)	d</a:t>
            </a:r>
            <a:r>
              <a:rPr lang="en-US" altLang="zh-TW" sz="4800" b="1" smtClean="0">
                <a:latin typeface="DFKai-SB" panose="03000509000000000000" pitchFamily="65" charset="-120"/>
                <a:ea typeface="DFKai-SB" panose="03000509000000000000" pitchFamily="65" charset="-120"/>
                <a:cs typeface="Arial" pitchFamily="34" charset="0"/>
              </a:rPr>
              <a:t>ă</a:t>
            </a:r>
            <a:r>
              <a:rPr lang="en-US" altLang="zh-TW" sz="4800" b="1" smtClean="0">
                <a:latin typeface="DFKai-SB" panose="03000509000000000000" pitchFamily="65" charset="-120"/>
                <a:ea typeface="DFKai-SB" panose="03000509000000000000" pitchFamily="65" charset="-120"/>
              </a:rPr>
              <a:t>n</a:t>
            </a:r>
            <a:r>
              <a:rPr lang="en-US" altLang="zh-TW" sz="4800" b="1" smtClean="0">
                <a:latin typeface="DFKai-SB" panose="03000509000000000000" pitchFamily="65" charset="-120"/>
                <a:ea typeface="DFKai-SB" panose="03000509000000000000" pitchFamily="65" charset="-120"/>
                <a:cs typeface="Arial" pitchFamily="34" charset="0"/>
              </a:rPr>
              <a:t>á</a:t>
            </a:r>
            <a:r>
              <a:rPr lang="en-US" altLang="zh-TW" sz="4800" b="1" smtClean="0">
                <a:latin typeface="DFKai-SB" panose="03000509000000000000" pitchFamily="65" charset="-120"/>
                <a:ea typeface="DFKai-SB" panose="03000509000000000000" pitchFamily="65" charset="-120"/>
              </a:rPr>
              <a:t>o</a:t>
            </a:r>
          </a:p>
          <a:p>
            <a:pPr eaLnBrk="1" hangingPunct="1">
              <a:buFontTx/>
              <a:buNone/>
            </a:pPr>
            <a:r>
              <a:rPr lang="en-US" altLang="zh-TW" sz="4800" b="1" smtClean="0">
                <a:latin typeface="DFKai-SB" panose="03000509000000000000" pitchFamily="65" charset="-120"/>
                <a:ea typeface="DFKai-SB" panose="03000509000000000000" pitchFamily="65" charset="-120"/>
              </a:rPr>
              <a:t>		(D)	d</a:t>
            </a:r>
            <a:r>
              <a:rPr lang="en-US" altLang="zh-TW" sz="4800" b="1" smtClean="0">
                <a:latin typeface="DFKai-SB" panose="03000509000000000000" pitchFamily="65" charset="-120"/>
                <a:ea typeface="DFKai-SB" panose="03000509000000000000" pitchFamily="65" charset="-120"/>
                <a:cs typeface="Arial" pitchFamily="34" charset="0"/>
              </a:rPr>
              <a:t>á</a:t>
            </a:r>
            <a:r>
              <a:rPr lang="en-US" altLang="zh-TW" sz="4800" b="1" smtClean="0">
                <a:latin typeface="DFKai-SB" panose="03000509000000000000" pitchFamily="65" charset="-120"/>
                <a:ea typeface="DFKai-SB" panose="03000509000000000000" pitchFamily="65" charset="-120"/>
              </a:rPr>
              <a:t>r</a:t>
            </a:r>
            <a:r>
              <a:rPr lang="en-US" altLang="zh-TW" sz="4800" b="1" smtClean="0">
                <a:latin typeface="DFKai-SB" panose="03000509000000000000" pitchFamily="65" charset="-120"/>
                <a:ea typeface="DFKai-SB" panose="03000509000000000000" pitchFamily="65" charset="-120"/>
                <a:cs typeface="Arial" pitchFamily="34" charset="0"/>
              </a:rPr>
              <a:t>ă</a:t>
            </a:r>
            <a:r>
              <a:rPr lang="en-US" altLang="zh-TW" sz="4800" b="1" smtClean="0">
                <a:latin typeface="DFKai-SB" panose="03000509000000000000" pitchFamily="65" charset="-120"/>
                <a:ea typeface="DFKai-SB" panose="03000509000000000000" pitchFamily="65" charset="-120"/>
              </a:rPr>
              <a:t>o</a:t>
            </a:r>
          </a:p>
        </p:txBody>
      </p:sp>
      <p:sp>
        <p:nvSpPr>
          <p:cNvPr id="7" name="投影片編號版面配置區 5"/>
          <p:cNvSpPr>
            <a:spLocks noGrp="1"/>
          </p:cNvSpPr>
          <p:nvPr>
            <p:ph type="sldNum" sz="quarter" idx="12"/>
          </p:nvPr>
        </p:nvSpPr>
        <p:spPr/>
        <p:txBody>
          <a:bodyPr/>
          <a:lstStyle/>
          <a:p>
            <a:pPr>
              <a:defRPr/>
            </a:pPr>
            <a:fld id="{EED8BF97-A164-4548-A734-2E9FD16CBFC8}" type="slidenum">
              <a:rPr lang="zh-TW" altLang="en-US">
                <a:latin typeface="DFKai-SB" panose="03000509000000000000" pitchFamily="65" charset="-120"/>
                <a:ea typeface="DFKai-SB" panose="03000509000000000000" pitchFamily="65" charset="-120"/>
              </a:rPr>
              <a:pPr>
                <a:defRPr/>
              </a:pPr>
              <a:t>30</a:t>
            </a:fld>
            <a:endParaRPr lang="en-US" altLang="zh-TW" dirty="0">
              <a:latin typeface="DFKai-SB" panose="03000509000000000000" pitchFamily="65" charset="-120"/>
              <a:ea typeface="DFKai-SB" panose="03000509000000000000" pitchFamily="65" charset="-12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63842"/>
                                        </p:tgtEl>
                                        <p:attrNameLst>
                                          <p:attrName>style.visibility</p:attrName>
                                        </p:attrNameLst>
                                      </p:cBhvr>
                                      <p:to>
                                        <p:strVal val="visible"/>
                                      </p:to>
                                    </p:set>
                                    <p:anim calcmode="lin" valueType="num">
                                      <p:cBhvr additive="base">
                                        <p:cTn id="7" dur="500" fill="hold"/>
                                        <p:tgtEl>
                                          <p:spTgt spid="163842"/>
                                        </p:tgtEl>
                                        <p:attrNameLst>
                                          <p:attrName>ppt_x</p:attrName>
                                        </p:attrNameLst>
                                      </p:cBhvr>
                                      <p:tavLst>
                                        <p:tav tm="0">
                                          <p:val>
                                            <p:strVal val="0-#ppt_w/2"/>
                                          </p:val>
                                        </p:tav>
                                        <p:tav tm="100000">
                                          <p:val>
                                            <p:strVal val="#ppt_x"/>
                                          </p:val>
                                        </p:tav>
                                      </p:tavLst>
                                    </p:anim>
                                    <p:anim calcmode="lin" valueType="num">
                                      <p:cBhvr additive="base">
                                        <p:cTn id="8" dur="500" fill="hold"/>
                                        <p:tgtEl>
                                          <p:spTgt spid="163842"/>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63843">
                                            <p:txEl>
                                              <p:pRg st="0" end="0"/>
                                            </p:txEl>
                                          </p:spTgt>
                                        </p:tgtEl>
                                        <p:attrNameLst>
                                          <p:attrName>style.visibility</p:attrName>
                                        </p:attrNameLst>
                                      </p:cBhvr>
                                      <p:to>
                                        <p:strVal val="visible"/>
                                      </p:to>
                                    </p:set>
                                    <p:anim calcmode="lin" valueType="num">
                                      <p:cBhvr additive="base">
                                        <p:cTn id="13" dur="500" fill="hold"/>
                                        <p:tgtEl>
                                          <p:spTgt spid="163843">
                                            <p:txEl>
                                              <p:pRg st="0" end="0"/>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6384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63843">
                                            <p:txEl>
                                              <p:pRg st="1" end="1"/>
                                            </p:txEl>
                                          </p:spTgt>
                                        </p:tgtEl>
                                        <p:attrNameLst>
                                          <p:attrName>style.visibility</p:attrName>
                                        </p:attrNameLst>
                                      </p:cBhvr>
                                      <p:to>
                                        <p:strVal val="visible"/>
                                      </p:to>
                                    </p:set>
                                    <p:anim calcmode="lin" valueType="num">
                                      <p:cBhvr additive="base">
                                        <p:cTn id="19" dur="500" fill="hold"/>
                                        <p:tgtEl>
                                          <p:spTgt spid="163843">
                                            <p:txEl>
                                              <p:pRg st="1" end="1"/>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16384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163843">
                                            <p:txEl>
                                              <p:pRg st="2" end="2"/>
                                            </p:txEl>
                                          </p:spTgt>
                                        </p:tgtEl>
                                        <p:attrNameLst>
                                          <p:attrName>style.visibility</p:attrName>
                                        </p:attrNameLst>
                                      </p:cBhvr>
                                      <p:to>
                                        <p:strVal val="visible"/>
                                      </p:to>
                                    </p:set>
                                    <p:anim calcmode="lin" valueType="num">
                                      <p:cBhvr additive="base">
                                        <p:cTn id="25" dur="500" fill="hold"/>
                                        <p:tgtEl>
                                          <p:spTgt spid="163843">
                                            <p:txEl>
                                              <p:pRg st="2" end="2"/>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16384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163843">
                                            <p:txEl>
                                              <p:pRg st="3" end="3"/>
                                            </p:txEl>
                                          </p:spTgt>
                                        </p:tgtEl>
                                        <p:attrNameLst>
                                          <p:attrName>style.visibility</p:attrName>
                                        </p:attrNameLst>
                                      </p:cBhvr>
                                      <p:to>
                                        <p:strVal val="visible"/>
                                      </p:to>
                                    </p:set>
                                    <p:anim calcmode="lin" valueType="num">
                                      <p:cBhvr additive="base">
                                        <p:cTn id="31" dur="500" fill="hold"/>
                                        <p:tgtEl>
                                          <p:spTgt spid="163843">
                                            <p:txEl>
                                              <p:pRg st="3" end="3"/>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163843">
                                            <p:txEl>
                                              <p:pRg st="3" end="3"/>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42" grpId="0" autoUpdateAnimBg="0"/>
      <p:bldP spid="163843" grpId="0" build="p" autoUpdateAnimBg="0"/>
    </p:bldLst>
  </p:timing>
</p:sld>
</file>

<file path=ppt/slides/slide31.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64866" name="Rectangle 2"/>
          <p:cNvSpPr>
            <a:spLocks noGrp="1" noChangeArrowheads="1"/>
          </p:cNvSpPr>
          <p:nvPr>
            <p:ph type="title"/>
          </p:nvPr>
        </p:nvSpPr>
        <p:spPr>
          <a:xfrm>
            <a:off x="609600" y="609600"/>
            <a:ext cx="8458200" cy="1143000"/>
          </a:xfrm>
        </p:spPr>
        <p:txBody>
          <a:bodyPr>
            <a:normAutofit fontScale="90000"/>
          </a:bodyPr>
          <a:lstStyle/>
          <a:p>
            <a:pPr eaLnBrk="1" hangingPunct="1"/>
            <a:r>
              <a:rPr lang="zh-TW" altLang="en-US" sz="8000" b="1" smtClean="0">
                <a:solidFill>
                  <a:srgbClr val="FF0000"/>
                </a:solidFill>
                <a:latin typeface="DFKai-SB" panose="03000509000000000000" pitchFamily="65" charset="-120"/>
                <a:ea typeface="DFKai-SB" panose="03000509000000000000" pitchFamily="65" charset="-120"/>
              </a:rPr>
              <a:t>紡織</a:t>
            </a:r>
          </a:p>
        </p:txBody>
      </p:sp>
      <p:sp>
        <p:nvSpPr>
          <p:cNvPr id="164867" name="Rectangle 3"/>
          <p:cNvSpPr>
            <a:spLocks noGrp="1" noChangeArrowheads="1"/>
          </p:cNvSpPr>
          <p:nvPr>
            <p:ph idx="1"/>
          </p:nvPr>
        </p:nvSpPr>
        <p:spPr>
          <a:xfrm>
            <a:off x="1692275" y="2286000"/>
            <a:ext cx="7375525" cy="3810000"/>
          </a:xfrm>
        </p:spPr>
        <p:txBody>
          <a:bodyPr/>
          <a:lstStyle/>
          <a:p>
            <a:pPr eaLnBrk="1" hangingPunct="1">
              <a:buFontTx/>
              <a:buNone/>
            </a:pPr>
            <a:r>
              <a:rPr lang="zh-TW" altLang="en-US" dirty="0" smtClean="0">
                <a:latin typeface="DFKai-SB" panose="03000509000000000000" pitchFamily="65" charset="-120"/>
                <a:ea typeface="DFKai-SB" panose="03000509000000000000" pitchFamily="65" charset="-120"/>
              </a:rPr>
              <a:t>	</a:t>
            </a:r>
            <a:r>
              <a:rPr lang="zh-TW" altLang="en-US" sz="4800" dirty="0" smtClean="0">
                <a:latin typeface="DFKai-SB" panose="03000509000000000000" pitchFamily="65" charset="-120"/>
                <a:ea typeface="DFKai-SB" panose="03000509000000000000" pitchFamily="65" charset="-120"/>
              </a:rPr>
              <a:t>	</a:t>
            </a:r>
            <a:r>
              <a:rPr lang="en-US" altLang="zh-TW" sz="4800" b="1" dirty="0" smtClean="0">
                <a:latin typeface="DFKai-SB" panose="03000509000000000000" pitchFamily="65" charset="-120"/>
                <a:ea typeface="DFKai-SB" panose="03000509000000000000" pitchFamily="65" charset="-120"/>
              </a:rPr>
              <a:t>(</a:t>
            </a:r>
            <a:r>
              <a:rPr lang="en-US" altLang="zh-TW" sz="4800" b="1" dirty="0" smtClean="0">
                <a:latin typeface="DFKai-SB" panose="03000509000000000000" pitchFamily="65" charset="-120"/>
                <a:ea typeface="DFKai-SB" panose="03000509000000000000" pitchFamily="65" charset="-120"/>
              </a:rPr>
              <a:t>A) </a:t>
            </a:r>
            <a:r>
              <a:rPr lang="en-US" altLang="zh-TW" sz="4800" b="1" dirty="0" err="1" smtClean="0">
                <a:latin typeface="DFKai-SB" panose="03000509000000000000" pitchFamily="65" charset="-120"/>
                <a:ea typeface="DFKai-SB" panose="03000509000000000000" pitchFamily="65" charset="-120"/>
              </a:rPr>
              <a:t>f</a:t>
            </a:r>
            <a:r>
              <a:rPr lang="en-US" altLang="zh-TW" sz="4800" b="1" dirty="0" err="1" smtClean="0">
                <a:latin typeface="DFKai-SB" panose="03000509000000000000" pitchFamily="65" charset="-120"/>
                <a:ea typeface="DFKai-SB" panose="03000509000000000000" pitchFamily="65" charset="-120"/>
                <a:cs typeface="Arial Unicode MS" pitchFamily="34" charset="-128"/>
              </a:rPr>
              <a:t>ā</a:t>
            </a:r>
            <a:r>
              <a:rPr lang="en-US" altLang="zh-TW" sz="4800" b="1" dirty="0" err="1" smtClean="0">
                <a:latin typeface="DFKai-SB" panose="03000509000000000000" pitchFamily="65" charset="-120"/>
                <a:ea typeface="DFKai-SB" panose="03000509000000000000" pitchFamily="65" charset="-120"/>
              </a:rPr>
              <a:t>ngz</a:t>
            </a:r>
            <a:r>
              <a:rPr lang="en-US" altLang="zh-TW" sz="4800" b="1" dirty="0" err="1" smtClean="0">
                <a:latin typeface="DFKai-SB" panose="03000509000000000000" pitchFamily="65" charset="-120"/>
                <a:ea typeface="DFKai-SB" panose="03000509000000000000" pitchFamily="65" charset="-120"/>
                <a:cs typeface="Arial Unicode MS" pitchFamily="34" charset="-128"/>
              </a:rPr>
              <a:t>ī</a:t>
            </a:r>
            <a:endParaRPr lang="en-US" altLang="zh-TW" sz="4800" b="1" dirty="0" smtClean="0">
              <a:latin typeface="DFKai-SB" panose="03000509000000000000" pitchFamily="65" charset="-120"/>
              <a:ea typeface="DFKai-SB" panose="03000509000000000000" pitchFamily="65" charset="-120"/>
            </a:endParaRPr>
          </a:p>
          <a:p>
            <a:pPr eaLnBrk="1" hangingPunct="1">
              <a:buFontTx/>
              <a:buNone/>
            </a:pPr>
            <a:r>
              <a:rPr lang="en-US" altLang="zh-TW" sz="4800" b="1" dirty="0" smtClean="0">
                <a:latin typeface="DFKai-SB" panose="03000509000000000000" pitchFamily="65" charset="-120"/>
                <a:ea typeface="DFKai-SB" panose="03000509000000000000" pitchFamily="65" charset="-120"/>
              </a:rPr>
              <a:t>		(B</a:t>
            </a:r>
            <a:r>
              <a:rPr lang="en-US" altLang="zh-TW" sz="4800" b="1" dirty="0" smtClean="0">
                <a:latin typeface="DFKai-SB" panose="03000509000000000000" pitchFamily="65" charset="-120"/>
                <a:ea typeface="DFKai-SB" panose="03000509000000000000" pitchFamily="65" charset="-120"/>
              </a:rPr>
              <a:t>) </a:t>
            </a:r>
            <a:r>
              <a:rPr lang="en-US" altLang="zh-TW" sz="4800" b="1" dirty="0" err="1" smtClean="0">
                <a:latin typeface="DFKai-SB" panose="03000509000000000000" pitchFamily="65" charset="-120"/>
                <a:ea typeface="DFKai-SB" panose="03000509000000000000" pitchFamily="65" charset="-120"/>
              </a:rPr>
              <a:t>f</a:t>
            </a:r>
            <a:r>
              <a:rPr lang="en-US" altLang="zh-TW" sz="4800" b="1" dirty="0" err="1" smtClean="0">
                <a:latin typeface="DFKai-SB" panose="03000509000000000000" pitchFamily="65" charset="-120"/>
                <a:ea typeface="DFKai-SB" panose="03000509000000000000" pitchFamily="65" charset="-120"/>
                <a:cs typeface="Arial" pitchFamily="34" charset="0"/>
              </a:rPr>
              <a:t>ă</a:t>
            </a:r>
            <a:r>
              <a:rPr lang="en-US" altLang="zh-TW" sz="4800" b="1" dirty="0" err="1" smtClean="0">
                <a:latin typeface="DFKai-SB" panose="03000509000000000000" pitchFamily="65" charset="-120"/>
                <a:ea typeface="DFKai-SB" panose="03000509000000000000" pitchFamily="65" charset="-120"/>
              </a:rPr>
              <a:t>ngzh</a:t>
            </a:r>
            <a:r>
              <a:rPr lang="en-US" altLang="zh-TW" sz="4800" b="1" dirty="0" err="1" smtClean="0">
                <a:latin typeface="DFKai-SB" panose="03000509000000000000" pitchFamily="65" charset="-120"/>
                <a:ea typeface="DFKai-SB" panose="03000509000000000000" pitchFamily="65" charset="-120"/>
                <a:cs typeface="Arial Unicode MS" pitchFamily="34" charset="-128"/>
              </a:rPr>
              <a:t>ī</a:t>
            </a:r>
            <a:r>
              <a:rPr lang="en-US" altLang="zh-TW" sz="4800" b="1" dirty="0" smtClean="0">
                <a:latin typeface="DFKai-SB" panose="03000509000000000000" pitchFamily="65" charset="-120"/>
                <a:ea typeface="DFKai-SB" panose="03000509000000000000" pitchFamily="65" charset="-120"/>
              </a:rPr>
              <a:t>  </a:t>
            </a:r>
            <a:endParaRPr lang="en-US" altLang="zh-TW" sz="4800" b="1" dirty="0" smtClean="0">
              <a:latin typeface="DFKai-SB" panose="03000509000000000000" pitchFamily="65" charset="-120"/>
              <a:ea typeface="DFKai-SB" panose="03000509000000000000" pitchFamily="65" charset="-120"/>
            </a:endParaRPr>
          </a:p>
          <a:p>
            <a:pPr eaLnBrk="1" hangingPunct="1">
              <a:buFontTx/>
              <a:buNone/>
            </a:pPr>
            <a:r>
              <a:rPr lang="en-US" altLang="zh-TW" sz="4800" b="1" dirty="0" smtClean="0">
                <a:latin typeface="DFKai-SB" panose="03000509000000000000" pitchFamily="65" charset="-120"/>
                <a:ea typeface="DFKai-SB" panose="03000509000000000000" pitchFamily="65" charset="-120"/>
              </a:rPr>
              <a:t>		(C</a:t>
            </a:r>
            <a:r>
              <a:rPr lang="en-US" altLang="zh-TW" sz="4800" b="1" dirty="0" smtClean="0">
                <a:latin typeface="DFKai-SB" panose="03000509000000000000" pitchFamily="65" charset="-120"/>
                <a:ea typeface="DFKai-SB" panose="03000509000000000000" pitchFamily="65" charset="-120"/>
              </a:rPr>
              <a:t>) </a:t>
            </a:r>
            <a:r>
              <a:rPr lang="en-US" altLang="zh-TW" sz="4800" b="1" dirty="0" err="1" smtClean="0">
                <a:latin typeface="DFKai-SB" panose="03000509000000000000" pitchFamily="65" charset="-120"/>
                <a:ea typeface="DFKai-SB" panose="03000509000000000000" pitchFamily="65" charset="-120"/>
              </a:rPr>
              <a:t>f</a:t>
            </a:r>
            <a:r>
              <a:rPr lang="en-US" altLang="zh-TW" sz="4800" b="1" dirty="0" err="1" smtClean="0">
                <a:latin typeface="DFKai-SB" panose="03000509000000000000" pitchFamily="65" charset="-120"/>
                <a:ea typeface="DFKai-SB" panose="03000509000000000000" pitchFamily="65" charset="-120"/>
                <a:cs typeface="Arial Unicode MS" pitchFamily="34" charset="-128"/>
              </a:rPr>
              <a:t>á</a:t>
            </a:r>
            <a:r>
              <a:rPr lang="en-US" altLang="zh-TW" sz="4800" b="1" dirty="0" err="1" smtClean="0">
                <a:latin typeface="DFKai-SB" panose="03000509000000000000" pitchFamily="65" charset="-120"/>
                <a:ea typeface="DFKai-SB" panose="03000509000000000000" pitchFamily="65" charset="-120"/>
              </a:rPr>
              <a:t>ngzh</a:t>
            </a:r>
            <a:r>
              <a:rPr lang="en-US" altLang="zh-TW" sz="4800" b="1" dirty="0" err="1" smtClean="0">
                <a:latin typeface="DFKai-SB" panose="03000509000000000000" pitchFamily="65" charset="-120"/>
                <a:ea typeface="DFKai-SB" panose="03000509000000000000" pitchFamily="65" charset="-120"/>
                <a:cs typeface="Arial Unicode MS" pitchFamily="34" charset="-128"/>
              </a:rPr>
              <a:t>ī</a:t>
            </a:r>
            <a:endParaRPr lang="en-US" altLang="zh-TW" sz="4800" b="1" dirty="0" smtClean="0">
              <a:latin typeface="DFKai-SB" panose="03000509000000000000" pitchFamily="65" charset="-120"/>
              <a:ea typeface="DFKai-SB" panose="03000509000000000000" pitchFamily="65" charset="-120"/>
            </a:endParaRPr>
          </a:p>
          <a:p>
            <a:pPr eaLnBrk="1" hangingPunct="1">
              <a:buFontTx/>
              <a:buNone/>
            </a:pPr>
            <a:r>
              <a:rPr lang="en-US" altLang="zh-TW" sz="4800" b="1" dirty="0" smtClean="0">
                <a:latin typeface="DFKai-SB" panose="03000509000000000000" pitchFamily="65" charset="-120"/>
                <a:ea typeface="DFKai-SB" panose="03000509000000000000" pitchFamily="65" charset="-120"/>
              </a:rPr>
              <a:t>		(D</a:t>
            </a:r>
            <a:r>
              <a:rPr lang="en-US" altLang="zh-TW" sz="4800" b="1" dirty="0" smtClean="0">
                <a:latin typeface="DFKai-SB" panose="03000509000000000000" pitchFamily="65" charset="-120"/>
                <a:ea typeface="DFKai-SB" panose="03000509000000000000" pitchFamily="65" charset="-120"/>
              </a:rPr>
              <a:t>) </a:t>
            </a:r>
            <a:r>
              <a:rPr lang="en-US" altLang="zh-TW" sz="4800" b="1" dirty="0" err="1" smtClean="0">
                <a:latin typeface="DFKai-SB" panose="03000509000000000000" pitchFamily="65" charset="-120"/>
                <a:ea typeface="DFKai-SB" panose="03000509000000000000" pitchFamily="65" charset="-120"/>
              </a:rPr>
              <a:t>f</a:t>
            </a:r>
            <a:r>
              <a:rPr lang="en-US" altLang="zh-TW" sz="4800" b="1" dirty="0" err="1" smtClean="0">
                <a:latin typeface="DFKai-SB" panose="03000509000000000000" pitchFamily="65" charset="-120"/>
                <a:ea typeface="DFKai-SB" panose="03000509000000000000" pitchFamily="65" charset="-120"/>
                <a:cs typeface="Arial Unicode MS" pitchFamily="34" charset="-128"/>
              </a:rPr>
              <a:t>ă</a:t>
            </a:r>
            <a:r>
              <a:rPr lang="en-US" altLang="zh-TW" sz="4800" b="1" dirty="0" err="1" smtClean="0">
                <a:latin typeface="DFKai-SB" panose="03000509000000000000" pitchFamily="65" charset="-120"/>
                <a:ea typeface="DFKai-SB" panose="03000509000000000000" pitchFamily="65" charset="-120"/>
              </a:rPr>
              <a:t>ngzh</a:t>
            </a:r>
            <a:r>
              <a:rPr lang="en-US" altLang="zh-TW" sz="4800" b="1" dirty="0" err="1" smtClean="0">
                <a:latin typeface="DFKai-SB" panose="03000509000000000000" pitchFamily="65" charset="-120"/>
                <a:ea typeface="DFKai-SB" panose="03000509000000000000" pitchFamily="65" charset="-120"/>
                <a:cs typeface="Arial Unicode MS" pitchFamily="34" charset="-128"/>
              </a:rPr>
              <a:t>ì</a:t>
            </a:r>
            <a:endParaRPr lang="en-US" altLang="zh-TW" sz="4800" b="1" dirty="0" smtClean="0">
              <a:latin typeface="DFKai-SB" panose="03000509000000000000" pitchFamily="65" charset="-120"/>
              <a:ea typeface="DFKai-SB" panose="03000509000000000000" pitchFamily="65" charset="-120"/>
              <a:cs typeface="Arial Unicode MS" pitchFamily="34" charset="-128"/>
            </a:endParaRPr>
          </a:p>
        </p:txBody>
      </p:sp>
      <p:sp>
        <p:nvSpPr>
          <p:cNvPr id="7" name="投影片編號版面配置區 5"/>
          <p:cNvSpPr>
            <a:spLocks noGrp="1"/>
          </p:cNvSpPr>
          <p:nvPr>
            <p:ph type="sldNum" sz="quarter" idx="12"/>
          </p:nvPr>
        </p:nvSpPr>
        <p:spPr/>
        <p:txBody>
          <a:bodyPr/>
          <a:lstStyle/>
          <a:p>
            <a:pPr>
              <a:defRPr/>
            </a:pPr>
            <a:fld id="{52B0ED2F-2842-4DFB-BCE2-CF6633B05CD9}" type="slidenum">
              <a:rPr lang="zh-TW" altLang="en-US">
                <a:latin typeface="DFKai-SB" panose="03000509000000000000" pitchFamily="65" charset="-120"/>
                <a:ea typeface="DFKai-SB" panose="03000509000000000000" pitchFamily="65" charset="-120"/>
              </a:rPr>
              <a:pPr>
                <a:defRPr/>
              </a:pPr>
              <a:t>31</a:t>
            </a:fld>
            <a:endParaRPr lang="en-US" altLang="zh-TW" dirty="0">
              <a:latin typeface="DFKai-SB" panose="03000509000000000000" pitchFamily="65" charset="-120"/>
              <a:ea typeface="DFKai-SB" panose="03000509000000000000" pitchFamily="65" charset="-12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64866"/>
                                        </p:tgtEl>
                                        <p:attrNameLst>
                                          <p:attrName>style.visibility</p:attrName>
                                        </p:attrNameLst>
                                      </p:cBhvr>
                                      <p:to>
                                        <p:strVal val="visible"/>
                                      </p:to>
                                    </p:set>
                                    <p:anim calcmode="lin" valueType="num">
                                      <p:cBhvr additive="base">
                                        <p:cTn id="7" dur="500" fill="hold"/>
                                        <p:tgtEl>
                                          <p:spTgt spid="164866"/>
                                        </p:tgtEl>
                                        <p:attrNameLst>
                                          <p:attrName>ppt_x</p:attrName>
                                        </p:attrNameLst>
                                      </p:cBhvr>
                                      <p:tavLst>
                                        <p:tav tm="0">
                                          <p:val>
                                            <p:strVal val="0-#ppt_w/2"/>
                                          </p:val>
                                        </p:tav>
                                        <p:tav tm="100000">
                                          <p:val>
                                            <p:strVal val="#ppt_x"/>
                                          </p:val>
                                        </p:tav>
                                      </p:tavLst>
                                    </p:anim>
                                    <p:anim calcmode="lin" valueType="num">
                                      <p:cBhvr additive="base">
                                        <p:cTn id="8" dur="500" fill="hold"/>
                                        <p:tgtEl>
                                          <p:spTgt spid="164866"/>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64867">
                                            <p:txEl>
                                              <p:pRg st="0" end="0"/>
                                            </p:txEl>
                                          </p:spTgt>
                                        </p:tgtEl>
                                        <p:attrNameLst>
                                          <p:attrName>style.visibility</p:attrName>
                                        </p:attrNameLst>
                                      </p:cBhvr>
                                      <p:to>
                                        <p:strVal val="visible"/>
                                      </p:to>
                                    </p:set>
                                    <p:anim calcmode="lin" valueType="num">
                                      <p:cBhvr additive="base">
                                        <p:cTn id="13" dur="500" fill="hold"/>
                                        <p:tgtEl>
                                          <p:spTgt spid="164867">
                                            <p:txEl>
                                              <p:pRg st="0" end="0"/>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64867">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64867">
                                            <p:txEl>
                                              <p:pRg st="1" end="1"/>
                                            </p:txEl>
                                          </p:spTgt>
                                        </p:tgtEl>
                                        <p:attrNameLst>
                                          <p:attrName>style.visibility</p:attrName>
                                        </p:attrNameLst>
                                      </p:cBhvr>
                                      <p:to>
                                        <p:strVal val="visible"/>
                                      </p:to>
                                    </p:set>
                                    <p:anim calcmode="lin" valueType="num">
                                      <p:cBhvr additive="base">
                                        <p:cTn id="19" dur="500" fill="hold"/>
                                        <p:tgtEl>
                                          <p:spTgt spid="164867">
                                            <p:txEl>
                                              <p:pRg st="1" end="1"/>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164867">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164867">
                                            <p:txEl>
                                              <p:pRg st="2" end="2"/>
                                            </p:txEl>
                                          </p:spTgt>
                                        </p:tgtEl>
                                        <p:attrNameLst>
                                          <p:attrName>style.visibility</p:attrName>
                                        </p:attrNameLst>
                                      </p:cBhvr>
                                      <p:to>
                                        <p:strVal val="visible"/>
                                      </p:to>
                                    </p:set>
                                    <p:anim calcmode="lin" valueType="num">
                                      <p:cBhvr additive="base">
                                        <p:cTn id="25" dur="500" fill="hold"/>
                                        <p:tgtEl>
                                          <p:spTgt spid="164867">
                                            <p:txEl>
                                              <p:pRg st="2" end="2"/>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164867">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164867">
                                            <p:txEl>
                                              <p:pRg st="3" end="3"/>
                                            </p:txEl>
                                          </p:spTgt>
                                        </p:tgtEl>
                                        <p:attrNameLst>
                                          <p:attrName>style.visibility</p:attrName>
                                        </p:attrNameLst>
                                      </p:cBhvr>
                                      <p:to>
                                        <p:strVal val="visible"/>
                                      </p:to>
                                    </p:set>
                                    <p:anim calcmode="lin" valueType="num">
                                      <p:cBhvr additive="base">
                                        <p:cTn id="31" dur="500" fill="hold"/>
                                        <p:tgtEl>
                                          <p:spTgt spid="164867">
                                            <p:txEl>
                                              <p:pRg st="3" end="3"/>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164867">
                                            <p:txEl>
                                              <p:pRg st="3" end="3"/>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4866" grpId="0" autoUpdateAnimBg="0"/>
      <p:bldP spid="164867" grpId="0" build="p" autoUpdateAnimBg="0"/>
    </p:bldLst>
  </p:timing>
</p:sld>
</file>

<file path=ppt/slides/slide32.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66914" name="Rectangle 2"/>
          <p:cNvSpPr>
            <a:spLocks noGrp="1" noChangeArrowheads="1"/>
          </p:cNvSpPr>
          <p:nvPr>
            <p:ph type="title"/>
          </p:nvPr>
        </p:nvSpPr>
        <p:spPr>
          <a:xfrm>
            <a:off x="533400" y="609600"/>
            <a:ext cx="8534400" cy="1143000"/>
          </a:xfrm>
        </p:spPr>
        <p:txBody>
          <a:bodyPr>
            <a:normAutofit fontScale="90000"/>
          </a:bodyPr>
          <a:lstStyle/>
          <a:p>
            <a:pPr eaLnBrk="1" hangingPunct="1">
              <a:defRPr/>
            </a:pPr>
            <a:r>
              <a:rPr lang="zh-TW" altLang="en-US" sz="8800" b="1" dirty="0" smtClean="0">
                <a:solidFill>
                  <a:srgbClr val="FF0000"/>
                </a:solidFill>
                <a:effectLst>
                  <a:outerShdw blurRad="38100" dist="38100" dir="2700000" algn="tl">
                    <a:srgbClr val="000000">
                      <a:alpha val="43137"/>
                    </a:srgbClr>
                  </a:outerShdw>
                </a:effectLst>
                <a:latin typeface="DFKai-SB" panose="03000509000000000000" pitchFamily="65" charset="-120"/>
                <a:ea typeface="DFKai-SB" panose="03000509000000000000" pitchFamily="65" charset="-120"/>
              </a:rPr>
              <a:t>外婆</a:t>
            </a:r>
          </a:p>
        </p:txBody>
      </p:sp>
      <p:sp>
        <p:nvSpPr>
          <p:cNvPr id="166915" name="Rectangle 3"/>
          <p:cNvSpPr>
            <a:spLocks noGrp="1" noChangeArrowheads="1"/>
          </p:cNvSpPr>
          <p:nvPr>
            <p:ph idx="1"/>
          </p:nvPr>
        </p:nvSpPr>
        <p:spPr>
          <a:xfrm>
            <a:off x="1476375" y="1905000"/>
            <a:ext cx="7591425" cy="4191000"/>
          </a:xfrm>
        </p:spPr>
        <p:txBody>
          <a:bodyPr/>
          <a:lstStyle/>
          <a:p>
            <a:pPr eaLnBrk="1" hangingPunct="1">
              <a:buFontTx/>
              <a:buNone/>
            </a:pPr>
            <a:r>
              <a:rPr lang="en-US" altLang="zh-TW" sz="5400" b="1" dirty="0" smtClean="0">
                <a:latin typeface="DFKai-SB" panose="03000509000000000000" pitchFamily="65" charset="-120"/>
                <a:ea typeface="DFKai-SB" panose="03000509000000000000" pitchFamily="65" charset="-120"/>
                <a:cs typeface="Arial" pitchFamily="34" charset="0"/>
              </a:rPr>
              <a:t>(A</a:t>
            </a:r>
            <a:r>
              <a:rPr lang="en-US" altLang="zh-TW" sz="5400" b="1" dirty="0" smtClean="0">
                <a:latin typeface="DFKai-SB" panose="03000509000000000000" pitchFamily="65" charset="-120"/>
                <a:ea typeface="DFKai-SB" panose="03000509000000000000" pitchFamily="65" charset="-120"/>
                <a:cs typeface="Arial" pitchFamily="34" charset="0"/>
              </a:rPr>
              <a:t>) </a:t>
            </a:r>
            <a:r>
              <a:rPr lang="en-US" altLang="zh-TW" sz="5400" b="1" dirty="0" err="1" smtClean="0">
                <a:latin typeface="DFKai-SB" panose="03000509000000000000" pitchFamily="65" charset="-120"/>
                <a:ea typeface="DFKai-SB" panose="03000509000000000000" pitchFamily="65" charset="-120"/>
                <a:cs typeface="Arial" pitchFamily="34" charset="0"/>
              </a:rPr>
              <a:t>àibó</a:t>
            </a:r>
            <a:endParaRPr lang="en-US" altLang="zh-TW" sz="5400" b="1" dirty="0" smtClean="0">
              <a:latin typeface="DFKai-SB" panose="03000509000000000000" pitchFamily="65" charset="-120"/>
              <a:ea typeface="DFKai-SB" panose="03000509000000000000" pitchFamily="65" charset="-120"/>
              <a:cs typeface="Arial" pitchFamily="34" charset="0"/>
            </a:endParaRPr>
          </a:p>
          <a:p>
            <a:pPr eaLnBrk="1" hangingPunct="1">
              <a:buFontTx/>
              <a:buNone/>
            </a:pPr>
            <a:r>
              <a:rPr lang="en-US" altLang="zh-TW" sz="5400" b="1" dirty="0" smtClean="0">
                <a:latin typeface="DFKai-SB" panose="03000509000000000000" pitchFamily="65" charset="-120"/>
                <a:ea typeface="DFKai-SB" panose="03000509000000000000" pitchFamily="65" charset="-120"/>
                <a:cs typeface="Arial" pitchFamily="34" charset="0"/>
              </a:rPr>
              <a:t>(B</a:t>
            </a:r>
            <a:r>
              <a:rPr lang="en-US" altLang="zh-TW" sz="5400" b="1" dirty="0" smtClean="0">
                <a:latin typeface="DFKai-SB" panose="03000509000000000000" pitchFamily="65" charset="-120"/>
                <a:ea typeface="DFKai-SB" panose="03000509000000000000" pitchFamily="65" charset="-120"/>
                <a:cs typeface="Arial" pitchFamily="34" charset="0"/>
              </a:rPr>
              <a:t>) </a:t>
            </a:r>
            <a:r>
              <a:rPr lang="en-US" altLang="zh-TW" sz="5400" b="1" dirty="0" err="1" smtClean="0">
                <a:latin typeface="DFKai-SB" panose="03000509000000000000" pitchFamily="65" charset="-120"/>
                <a:ea typeface="DFKai-SB" panose="03000509000000000000" pitchFamily="65" charset="-120"/>
                <a:cs typeface="Arial" pitchFamily="34" charset="0"/>
              </a:rPr>
              <a:t>àipó</a:t>
            </a:r>
            <a:endParaRPr lang="en-US" altLang="zh-TW" sz="5400" b="1" dirty="0" smtClean="0">
              <a:latin typeface="DFKai-SB" panose="03000509000000000000" pitchFamily="65" charset="-120"/>
              <a:ea typeface="DFKai-SB" panose="03000509000000000000" pitchFamily="65" charset="-120"/>
              <a:cs typeface="Arial" pitchFamily="34" charset="0"/>
            </a:endParaRPr>
          </a:p>
          <a:p>
            <a:pPr eaLnBrk="1" hangingPunct="1">
              <a:buFontTx/>
              <a:buNone/>
            </a:pPr>
            <a:r>
              <a:rPr lang="en-US" altLang="zh-TW" sz="5400" b="1" dirty="0" smtClean="0">
                <a:latin typeface="DFKai-SB" panose="03000509000000000000" pitchFamily="65" charset="-120"/>
                <a:ea typeface="DFKai-SB" panose="03000509000000000000" pitchFamily="65" charset="-120"/>
                <a:cs typeface="Arial" pitchFamily="34" charset="0"/>
              </a:rPr>
              <a:t>(C</a:t>
            </a:r>
            <a:r>
              <a:rPr lang="en-US" altLang="zh-TW" sz="5400" b="1" dirty="0" smtClean="0">
                <a:latin typeface="DFKai-SB" panose="03000509000000000000" pitchFamily="65" charset="-120"/>
                <a:ea typeface="DFKai-SB" panose="03000509000000000000" pitchFamily="65" charset="-120"/>
                <a:cs typeface="Arial" pitchFamily="34" charset="0"/>
              </a:rPr>
              <a:t>) </a:t>
            </a:r>
            <a:r>
              <a:rPr lang="en-US" altLang="zh-TW" sz="5400" b="1" dirty="0" err="1" smtClean="0">
                <a:latin typeface="DFKai-SB" panose="03000509000000000000" pitchFamily="65" charset="-120"/>
                <a:ea typeface="DFKai-SB" panose="03000509000000000000" pitchFamily="65" charset="-120"/>
                <a:cs typeface="Arial" pitchFamily="34" charset="0"/>
              </a:rPr>
              <a:t>nàibō</a:t>
            </a:r>
            <a:endParaRPr lang="en-US" altLang="zh-TW" sz="5400" b="1" dirty="0" smtClean="0">
              <a:latin typeface="DFKai-SB" panose="03000509000000000000" pitchFamily="65" charset="-120"/>
              <a:ea typeface="DFKai-SB" panose="03000509000000000000" pitchFamily="65" charset="-120"/>
              <a:cs typeface="Arial" pitchFamily="34" charset="0"/>
            </a:endParaRPr>
          </a:p>
          <a:p>
            <a:pPr eaLnBrk="1" hangingPunct="1">
              <a:buFontTx/>
              <a:buNone/>
            </a:pPr>
            <a:r>
              <a:rPr lang="en-US" altLang="zh-TW" sz="5400" b="1" dirty="0" smtClean="0">
                <a:latin typeface="DFKai-SB" panose="03000509000000000000" pitchFamily="65" charset="-120"/>
                <a:ea typeface="DFKai-SB" panose="03000509000000000000" pitchFamily="65" charset="-120"/>
                <a:cs typeface="Arial" pitchFamily="34" charset="0"/>
              </a:rPr>
              <a:t>(D</a:t>
            </a:r>
            <a:r>
              <a:rPr lang="en-US" altLang="zh-TW" sz="5400" b="1" dirty="0" smtClean="0">
                <a:latin typeface="DFKai-SB" panose="03000509000000000000" pitchFamily="65" charset="-120"/>
                <a:ea typeface="DFKai-SB" panose="03000509000000000000" pitchFamily="65" charset="-120"/>
                <a:cs typeface="Arial" pitchFamily="34" charset="0"/>
              </a:rPr>
              <a:t>) </a:t>
            </a:r>
            <a:r>
              <a:rPr lang="en-US" altLang="zh-TW" sz="5400" b="1" dirty="0" err="1" smtClean="0">
                <a:latin typeface="DFKai-SB" panose="03000509000000000000" pitchFamily="65" charset="-120"/>
                <a:ea typeface="DFKai-SB" panose="03000509000000000000" pitchFamily="65" charset="-120"/>
                <a:cs typeface="Arial" pitchFamily="34" charset="0"/>
              </a:rPr>
              <a:t>wàipó</a:t>
            </a:r>
            <a:endParaRPr lang="en-US" altLang="zh-TW" sz="5400" b="1" dirty="0" smtClean="0">
              <a:latin typeface="DFKai-SB" panose="03000509000000000000" pitchFamily="65" charset="-120"/>
              <a:ea typeface="DFKai-SB" panose="03000509000000000000" pitchFamily="65" charset="-120"/>
              <a:cs typeface="Arial" pitchFamily="34" charset="0"/>
            </a:endParaRPr>
          </a:p>
        </p:txBody>
      </p:sp>
      <p:sp>
        <p:nvSpPr>
          <p:cNvPr id="7" name="投影片編號版面配置區 5"/>
          <p:cNvSpPr>
            <a:spLocks noGrp="1"/>
          </p:cNvSpPr>
          <p:nvPr>
            <p:ph type="sldNum" sz="quarter" idx="12"/>
          </p:nvPr>
        </p:nvSpPr>
        <p:spPr/>
        <p:txBody>
          <a:bodyPr/>
          <a:lstStyle/>
          <a:p>
            <a:pPr>
              <a:defRPr/>
            </a:pPr>
            <a:fld id="{26158003-BB43-42BD-AA54-8F281273F93A}" type="slidenum">
              <a:rPr lang="zh-TW" altLang="en-US">
                <a:latin typeface="DFKai-SB" panose="03000509000000000000" pitchFamily="65" charset="-120"/>
                <a:ea typeface="DFKai-SB" panose="03000509000000000000" pitchFamily="65" charset="-120"/>
              </a:rPr>
              <a:pPr>
                <a:defRPr/>
              </a:pPr>
              <a:t>32</a:t>
            </a:fld>
            <a:endParaRPr lang="en-US" altLang="zh-TW" dirty="0">
              <a:latin typeface="DFKai-SB" panose="03000509000000000000" pitchFamily="65" charset="-120"/>
              <a:ea typeface="DFKai-SB" panose="03000509000000000000" pitchFamily="65" charset="-12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66914"/>
                                        </p:tgtEl>
                                        <p:attrNameLst>
                                          <p:attrName>style.visibility</p:attrName>
                                        </p:attrNameLst>
                                      </p:cBhvr>
                                      <p:to>
                                        <p:strVal val="visible"/>
                                      </p:to>
                                    </p:set>
                                    <p:anim calcmode="lin" valueType="num">
                                      <p:cBhvr additive="base">
                                        <p:cTn id="7" dur="500" fill="hold"/>
                                        <p:tgtEl>
                                          <p:spTgt spid="166914"/>
                                        </p:tgtEl>
                                        <p:attrNameLst>
                                          <p:attrName>ppt_x</p:attrName>
                                        </p:attrNameLst>
                                      </p:cBhvr>
                                      <p:tavLst>
                                        <p:tav tm="0">
                                          <p:val>
                                            <p:strVal val="0-#ppt_w/2"/>
                                          </p:val>
                                        </p:tav>
                                        <p:tav tm="100000">
                                          <p:val>
                                            <p:strVal val="#ppt_x"/>
                                          </p:val>
                                        </p:tav>
                                      </p:tavLst>
                                    </p:anim>
                                    <p:anim calcmode="lin" valueType="num">
                                      <p:cBhvr additive="base">
                                        <p:cTn id="8" dur="500" fill="hold"/>
                                        <p:tgtEl>
                                          <p:spTgt spid="166914"/>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66915">
                                            <p:txEl>
                                              <p:pRg st="0" end="0"/>
                                            </p:txEl>
                                          </p:spTgt>
                                        </p:tgtEl>
                                        <p:attrNameLst>
                                          <p:attrName>style.visibility</p:attrName>
                                        </p:attrNameLst>
                                      </p:cBhvr>
                                      <p:to>
                                        <p:strVal val="visible"/>
                                      </p:to>
                                    </p:set>
                                    <p:anim calcmode="lin" valueType="num">
                                      <p:cBhvr additive="base">
                                        <p:cTn id="13" dur="500" fill="hold"/>
                                        <p:tgtEl>
                                          <p:spTgt spid="166915">
                                            <p:txEl>
                                              <p:pRg st="0" end="0"/>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66915">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66915">
                                            <p:txEl>
                                              <p:pRg st="1" end="1"/>
                                            </p:txEl>
                                          </p:spTgt>
                                        </p:tgtEl>
                                        <p:attrNameLst>
                                          <p:attrName>style.visibility</p:attrName>
                                        </p:attrNameLst>
                                      </p:cBhvr>
                                      <p:to>
                                        <p:strVal val="visible"/>
                                      </p:to>
                                    </p:set>
                                    <p:anim calcmode="lin" valueType="num">
                                      <p:cBhvr additive="base">
                                        <p:cTn id="19" dur="500" fill="hold"/>
                                        <p:tgtEl>
                                          <p:spTgt spid="166915">
                                            <p:txEl>
                                              <p:pRg st="1" end="1"/>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166915">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166915">
                                            <p:txEl>
                                              <p:pRg st="2" end="2"/>
                                            </p:txEl>
                                          </p:spTgt>
                                        </p:tgtEl>
                                        <p:attrNameLst>
                                          <p:attrName>style.visibility</p:attrName>
                                        </p:attrNameLst>
                                      </p:cBhvr>
                                      <p:to>
                                        <p:strVal val="visible"/>
                                      </p:to>
                                    </p:set>
                                    <p:anim calcmode="lin" valueType="num">
                                      <p:cBhvr additive="base">
                                        <p:cTn id="25" dur="500" fill="hold"/>
                                        <p:tgtEl>
                                          <p:spTgt spid="166915">
                                            <p:txEl>
                                              <p:pRg st="2" end="2"/>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166915">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166915">
                                            <p:txEl>
                                              <p:pRg st="3" end="3"/>
                                            </p:txEl>
                                          </p:spTgt>
                                        </p:tgtEl>
                                        <p:attrNameLst>
                                          <p:attrName>style.visibility</p:attrName>
                                        </p:attrNameLst>
                                      </p:cBhvr>
                                      <p:to>
                                        <p:strVal val="visible"/>
                                      </p:to>
                                    </p:set>
                                    <p:anim calcmode="lin" valueType="num">
                                      <p:cBhvr additive="base">
                                        <p:cTn id="31" dur="500" fill="hold"/>
                                        <p:tgtEl>
                                          <p:spTgt spid="166915">
                                            <p:txEl>
                                              <p:pRg st="3" end="3"/>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166915">
                                            <p:txEl>
                                              <p:pRg st="3" end="3"/>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6914" grpId="0" autoUpdateAnimBg="0"/>
      <p:bldP spid="166915" grpId="0" build="p" autoUpdateAnimBg="0"/>
    </p:bldLst>
  </p:timing>
</p:sld>
</file>

<file path=ppt/slides/slide33.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67938" name="Rectangle 2"/>
          <p:cNvSpPr>
            <a:spLocks noGrp="1" noChangeArrowheads="1"/>
          </p:cNvSpPr>
          <p:nvPr>
            <p:ph type="title"/>
          </p:nvPr>
        </p:nvSpPr>
        <p:spPr>
          <a:xfrm>
            <a:off x="609600" y="609600"/>
            <a:ext cx="8458200" cy="1143000"/>
          </a:xfrm>
        </p:spPr>
        <p:txBody>
          <a:bodyPr>
            <a:normAutofit fontScale="90000"/>
          </a:bodyPr>
          <a:lstStyle/>
          <a:p>
            <a:pPr eaLnBrk="1" hangingPunct="1"/>
            <a:r>
              <a:rPr lang="zh-TW" altLang="en-US" sz="8000" b="1" smtClean="0">
                <a:solidFill>
                  <a:srgbClr val="FF0000"/>
                </a:solidFill>
                <a:latin typeface="DFKai-SB" panose="03000509000000000000" pitchFamily="65" charset="-120"/>
                <a:ea typeface="DFKai-SB" panose="03000509000000000000" pitchFamily="65" charset="-120"/>
              </a:rPr>
              <a:t>提倡</a:t>
            </a:r>
          </a:p>
        </p:txBody>
      </p:sp>
      <p:sp>
        <p:nvSpPr>
          <p:cNvPr id="167939" name="Rectangle 3"/>
          <p:cNvSpPr>
            <a:spLocks noGrp="1" noChangeArrowheads="1"/>
          </p:cNvSpPr>
          <p:nvPr>
            <p:ph idx="1"/>
          </p:nvPr>
        </p:nvSpPr>
        <p:spPr>
          <a:xfrm>
            <a:off x="1115616" y="2060848"/>
            <a:ext cx="6442075" cy="3962400"/>
          </a:xfrm>
        </p:spPr>
        <p:txBody>
          <a:bodyPr/>
          <a:lstStyle/>
          <a:p>
            <a:pPr eaLnBrk="1" hangingPunct="1">
              <a:buFontTx/>
              <a:buNone/>
            </a:pPr>
            <a:r>
              <a:rPr lang="en-US" altLang="zh-TW" sz="4800" b="1" dirty="0" smtClean="0">
                <a:latin typeface="DFKai-SB" panose="03000509000000000000" pitchFamily="65" charset="-120"/>
                <a:ea typeface="DFKai-SB" panose="03000509000000000000" pitchFamily="65" charset="-120"/>
              </a:rPr>
              <a:t>(A)	</a:t>
            </a:r>
            <a:r>
              <a:rPr lang="en-US" altLang="zh-TW" sz="4800" b="1" dirty="0" err="1" smtClean="0">
                <a:latin typeface="DFKai-SB" panose="03000509000000000000" pitchFamily="65" charset="-120"/>
                <a:ea typeface="DFKai-SB" panose="03000509000000000000" pitchFamily="65" charset="-120"/>
              </a:rPr>
              <a:t>t</a:t>
            </a:r>
            <a:r>
              <a:rPr lang="en-US" altLang="zh-TW" sz="4800" b="1" dirty="0" err="1" smtClean="0">
                <a:latin typeface="DFKai-SB" panose="03000509000000000000" pitchFamily="65" charset="-120"/>
                <a:ea typeface="DFKai-SB" panose="03000509000000000000" pitchFamily="65" charset="-120"/>
                <a:cs typeface="Arial" pitchFamily="34" charset="0"/>
              </a:rPr>
              <a:t>á</a:t>
            </a:r>
            <a:r>
              <a:rPr lang="en-US" altLang="zh-TW" sz="4800" b="1" dirty="0" err="1" smtClean="0">
                <a:latin typeface="DFKai-SB" panose="03000509000000000000" pitchFamily="65" charset="-120"/>
                <a:ea typeface="DFKai-SB" panose="03000509000000000000" pitchFamily="65" charset="-120"/>
              </a:rPr>
              <a:t>ich</a:t>
            </a:r>
            <a:r>
              <a:rPr lang="en-US" altLang="zh-TW" sz="4800" b="1" dirty="0" err="1" smtClean="0">
                <a:latin typeface="DFKai-SB" panose="03000509000000000000" pitchFamily="65" charset="-120"/>
                <a:ea typeface="DFKai-SB" panose="03000509000000000000" pitchFamily="65" charset="-120"/>
                <a:cs typeface="Arial Unicode MS" pitchFamily="34" charset="-128"/>
              </a:rPr>
              <a:t>ā</a:t>
            </a:r>
            <a:r>
              <a:rPr lang="en-US" altLang="zh-TW" sz="4800" b="1" dirty="0" err="1" smtClean="0">
                <a:latin typeface="DFKai-SB" panose="03000509000000000000" pitchFamily="65" charset="-120"/>
                <a:ea typeface="DFKai-SB" panose="03000509000000000000" pitchFamily="65" charset="-120"/>
              </a:rPr>
              <a:t>ng</a:t>
            </a:r>
            <a:endParaRPr lang="en-US" altLang="zh-TW" sz="4800" b="1" dirty="0" smtClean="0">
              <a:latin typeface="DFKai-SB" panose="03000509000000000000" pitchFamily="65" charset="-120"/>
              <a:ea typeface="DFKai-SB" panose="03000509000000000000" pitchFamily="65" charset="-120"/>
            </a:endParaRPr>
          </a:p>
          <a:p>
            <a:pPr eaLnBrk="1" hangingPunct="1">
              <a:buFontTx/>
              <a:buNone/>
            </a:pPr>
            <a:r>
              <a:rPr lang="en-US" altLang="zh-TW" sz="4800" b="1" dirty="0" smtClean="0">
                <a:latin typeface="DFKai-SB" panose="03000509000000000000" pitchFamily="65" charset="-120"/>
                <a:ea typeface="DFKai-SB" panose="03000509000000000000" pitchFamily="65" charset="-120"/>
              </a:rPr>
              <a:t>(B)	</a:t>
            </a:r>
            <a:r>
              <a:rPr lang="en-US" altLang="zh-TW" sz="4800" b="1" dirty="0" err="1" smtClean="0">
                <a:latin typeface="DFKai-SB" panose="03000509000000000000" pitchFamily="65" charset="-120"/>
                <a:ea typeface="DFKai-SB" panose="03000509000000000000" pitchFamily="65" charset="-120"/>
              </a:rPr>
              <a:t>t</a:t>
            </a:r>
            <a:r>
              <a:rPr lang="en-US" altLang="zh-TW" sz="4800" b="1" dirty="0" err="1" smtClean="0">
                <a:latin typeface="DFKai-SB" panose="03000509000000000000" pitchFamily="65" charset="-120"/>
                <a:ea typeface="DFKai-SB" panose="03000509000000000000" pitchFamily="65" charset="-120"/>
                <a:cs typeface="Arial" pitchFamily="34" charset="0"/>
              </a:rPr>
              <a:t>í</a:t>
            </a:r>
            <a:r>
              <a:rPr lang="en-US" altLang="zh-TW" sz="4800" b="1" dirty="0" err="1" smtClean="0">
                <a:latin typeface="DFKai-SB" panose="03000509000000000000" pitchFamily="65" charset="-120"/>
                <a:ea typeface="DFKai-SB" panose="03000509000000000000" pitchFamily="65" charset="-120"/>
              </a:rPr>
              <a:t>chu</a:t>
            </a:r>
            <a:r>
              <a:rPr lang="en-US" altLang="zh-TW" sz="4800" b="1" dirty="0" err="1" smtClean="0">
                <a:latin typeface="DFKai-SB" panose="03000509000000000000" pitchFamily="65" charset="-120"/>
                <a:ea typeface="DFKai-SB" panose="03000509000000000000" pitchFamily="65" charset="-120"/>
                <a:cs typeface="Arial Unicode MS" pitchFamily="34" charset="-128"/>
              </a:rPr>
              <a:t>à</a:t>
            </a:r>
            <a:r>
              <a:rPr lang="en-US" altLang="zh-TW" sz="4800" b="1" dirty="0" err="1" smtClean="0">
                <a:latin typeface="DFKai-SB" panose="03000509000000000000" pitchFamily="65" charset="-120"/>
                <a:ea typeface="DFKai-SB" panose="03000509000000000000" pitchFamily="65" charset="-120"/>
              </a:rPr>
              <a:t>ng</a:t>
            </a:r>
            <a:endParaRPr lang="en-US" altLang="zh-TW" sz="4800" b="1" dirty="0" smtClean="0">
              <a:latin typeface="DFKai-SB" panose="03000509000000000000" pitchFamily="65" charset="-120"/>
              <a:ea typeface="DFKai-SB" panose="03000509000000000000" pitchFamily="65" charset="-120"/>
            </a:endParaRPr>
          </a:p>
          <a:p>
            <a:pPr eaLnBrk="1" hangingPunct="1">
              <a:buFontTx/>
              <a:buNone/>
            </a:pPr>
            <a:r>
              <a:rPr lang="en-US" altLang="zh-TW" sz="4800" b="1" dirty="0" smtClean="0">
                <a:latin typeface="DFKai-SB" panose="03000509000000000000" pitchFamily="65" charset="-120"/>
                <a:ea typeface="DFKai-SB" panose="03000509000000000000" pitchFamily="65" charset="-120"/>
              </a:rPr>
              <a:t>(C)	</a:t>
            </a:r>
            <a:r>
              <a:rPr lang="en-US" altLang="zh-TW" sz="4800" b="1" dirty="0" err="1" smtClean="0">
                <a:latin typeface="DFKai-SB" panose="03000509000000000000" pitchFamily="65" charset="-120"/>
                <a:ea typeface="DFKai-SB" panose="03000509000000000000" pitchFamily="65" charset="-120"/>
              </a:rPr>
              <a:t>t</a:t>
            </a:r>
            <a:r>
              <a:rPr lang="en-US" altLang="zh-TW" sz="4800" b="1" dirty="0" err="1" smtClean="0">
                <a:latin typeface="DFKai-SB" panose="03000509000000000000" pitchFamily="65" charset="-120"/>
                <a:ea typeface="DFKai-SB" panose="03000509000000000000" pitchFamily="65" charset="-120"/>
                <a:cs typeface="Arial Unicode MS" pitchFamily="34" charset="-128"/>
              </a:rPr>
              <a:t>í</a:t>
            </a:r>
            <a:r>
              <a:rPr lang="en-US" altLang="zh-TW" sz="4800" b="1" dirty="0" err="1" smtClean="0">
                <a:latin typeface="DFKai-SB" panose="03000509000000000000" pitchFamily="65" charset="-120"/>
                <a:ea typeface="DFKai-SB" panose="03000509000000000000" pitchFamily="65" charset="-120"/>
              </a:rPr>
              <a:t>ch</a:t>
            </a:r>
            <a:r>
              <a:rPr lang="en-US" altLang="zh-TW" sz="4800" b="1" dirty="0" err="1" smtClean="0">
                <a:latin typeface="DFKai-SB" panose="03000509000000000000" pitchFamily="65" charset="-120"/>
                <a:ea typeface="DFKai-SB" panose="03000509000000000000" pitchFamily="65" charset="-120"/>
                <a:cs typeface="Arial Unicode MS" pitchFamily="34" charset="-128"/>
              </a:rPr>
              <a:t>à</a:t>
            </a:r>
            <a:r>
              <a:rPr lang="en-US" altLang="zh-TW" sz="4800" b="1" dirty="0" err="1" smtClean="0">
                <a:latin typeface="DFKai-SB" panose="03000509000000000000" pitchFamily="65" charset="-120"/>
                <a:ea typeface="DFKai-SB" panose="03000509000000000000" pitchFamily="65" charset="-120"/>
              </a:rPr>
              <a:t>ng</a:t>
            </a:r>
            <a:endParaRPr lang="en-US" altLang="zh-TW" sz="4800" b="1" dirty="0" smtClean="0">
              <a:latin typeface="DFKai-SB" panose="03000509000000000000" pitchFamily="65" charset="-120"/>
              <a:ea typeface="DFKai-SB" panose="03000509000000000000" pitchFamily="65" charset="-120"/>
            </a:endParaRPr>
          </a:p>
          <a:p>
            <a:pPr eaLnBrk="1" hangingPunct="1">
              <a:buFontTx/>
              <a:buNone/>
            </a:pPr>
            <a:r>
              <a:rPr lang="en-US" altLang="zh-TW" sz="4800" b="1" dirty="0" smtClean="0">
                <a:latin typeface="DFKai-SB" panose="03000509000000000000" pitchFamily="65" charset="-120"/>
                <a:ea typeface="DFKai-SB" panose="03000509000000000000" pitchFamily="65" charset="-120"/>
              </a:rPr>
              <a:t>(D)	</a:t>
            </a:r>
            <a:r>
              <a:rPr lang="en-US" altLang="zh-TW" sz="4800" b="1" dirty="0" err="1" smtClean="0">
                <a:latin typeface="DFKai-SB" panose="03000509000000000000" pitchFamily="65" charset="-120"/>
                <a:ea typeface="DFKai-SB" panose="03000509000000000000" pitchFamily="65" charset="-120"/>
              </a:rPr>
              <a:t>t</a:t>
            </a:r>
            <a:r>
              <a:rPr lang="en-US" altLang="zh-TW" sz="4800" b="1" dirty="0" err="1" smtClean="0">
                <a:latin typeface="DFKai-SB" panose="03000509000000000000" pitchFamily="65" charset="-120"/>
                <a:ea typeface="DFKai-SB" panose="03000509000000000000" pitchFamily="65" charset="-120"/>
                <a:cs typeface="Arial Unicode MS" pitchFamily="34" charset="-128"/>
              </a:rPr>
              <a:t>í</a:t>
            </a:r>
            <a:r>
              <a:rPr lang="en-US" altLang="zh-TW" sz="4800" b="1" dirty="0" err="1" smtClean="0">
                <a:latin typeface="DFKai-SB" panose="03000509000000000000" pitchFamily="65" charset="-120"/>
                <a:ea typeface="DFKai-SB" panose="03000509000000000000" pitchFamily="65" charset="-120"/>
              </a:rPr>
              <a:t>c</a:t>
            </a:r>
            <a:r>
              <a:rPr lang="en-US" altLang="zh-TW" sz="4800" b="1" dirty="0" err="1" smtClean="0">
                <a:latin typeface="DFKai-SB" panose="03000509000000000000" pitchFamily="65" charset="-120"/>
                <a:ea typeface="DFKai-SB" panose="03000509000000000000" pitchFamily="65" charset="-120"/>
                <a:cs typeface="Arial Unicode MS" pitchFamily="34" charset="-128"/>
              </a:rPr>
              <a:t>à</a:t>
            </a:r>
            <a:r>
              <a:rPr lang="en-US" altLang="zh-TW" sz="4800" b="1" dirty="0" err="1" smtClean="0">
                <a:latin typeface="DFKai-SB" panose="03000509000000000000" pitchFamily="65" charset="-120"/>
                <a:ea typeface="DFKai-SB" panose="03000509000000000000" pitchFamily="65" charset="-120"/>
              </a:rPr>
              <a:t>ng</a:t>
            </a:r>
            <a:endParaRPr lang="en-US" altLang="zh-TW" sz="4800" b="1" dirty="0" smtClean="0">
              <a:latin typeface="DFKai-SB" panose="03000509000000000000" pitchFamily="65" charset="-120"/>
              <a:ea typeface="DFKai-SB" panose="03000509000000000000" pitchFamily="65" charset="-120"/>
            </a:endParaRPr>
          </a:p>
        </p:txBody>
      </p:sp>
      <p:sp>
        <p:nvSpPr>
          <p:cNvPr id="7" name="投影片編號版面配置區 5"/>
          <p:cNvSpPr>
            <a:spLocks noGrp="1"/>
          </p:cNvSpPr>
          <p:nvPr>
            <p:ph type="sldNum" sz="quarter" idx="12"/>
          </p:nvPr>
        </p:nvSpPr>
        <p:spPr/>
        <p:txBody>
          <a:bodyPr/>
          <a:lstStyle/>
          <a:p>
            <a:pPr>
              <a:defRPr/>
            </a:pPr>
            <a:fld id="{4D55E14E-87B0-4583-BD5F-3C114DA581DB}" type="slidenum">
              <a:rPr lang="zh-TW" altLang="en-US">
                <a:latin typeface="DFKai-SB" panose="03000509000000000000" pitchFamily="65" charset="-120"/>
                <a:ea typeface="DFKai-SB" panose="03000509000000000000" pitchFamily="65" charset="-120"/>
              </a:rPr>
              <a:pPr>
                <a:defRPr/>
              </a:pPr>
              <a:t>33</a:t>
            </a:fld>
            <a:endParaRPr lang="en-US" altLang="zh-TW" dirty="0">
              <a:latin typeface="DFKai-SB" panose="03000509000000000000" pitchFamily="65" charset="-120"/>
              <a:ea typeface="DFKai-SB" panose="03000509000000000000" pitchFamily="65" charset="-12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67938"/>
                                        </p:tgtEl>
                                        <p:attrNameLst>
                                          <p:attrName>style.visibility</p:attrName>
                                        </p:attrNameLst>
                                      </p:cBhvr>
                                      <p:to>
                                        <p:strVal val="visible"/>
                                      </p:to>
                                    </p:set>
                                    <p:anim calcmode="lin" valueType="num">
                                      <p:cBhvr additive="base">
                                        <p:cTn id="7" dur="500" fill="hold"/>
                                        <p:tgtEl>
                                          <p:spTgt spid="167938"/>
                                        </p:tgtEl>
                                        <p:attrNameLst>
                                          <p:attrName>ppt_x</p:attrName>
                                        </p:attrNameLst>
                                      </p:cBhvr>
                                      <p:tavLst>
                                        <p:tav tm="0">
                                          <p:val>
                                            <p:strVal val="0-#ppt_w/2"/>
                                          </p:val>
                                        </p:tav>
                                        <p:tav tm="100000">
                                          <p:val>
                                            <p:strVal val="#ppt_x"/>
                                          </p:val>
                                        </p:tav>
                                      </p:tavLst>
                                    </p:anim>
                                    <p:anim calcmode="lin" valueType="num">
                                      <p:cBhvr additive="base">
                                        <p:cTn id="8" dur="500" fill="hold"/>
                                        <p:tgtEl>
                                          <p:spTgt spid="167938"/>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67939">
                                            <p:txEl>
                                              <p:pRg st="0" end="0"/>
                                            </p:txEl>
                                          </p:spTgt>
                                        </p:tgtEl>
                                        <p:attrNameLst>
                                          <p:attrName>style.visibility</p:attrName>
                                        </p:attrNameLst>
                                      </p:cBhvr>
                                      <p:to>
                                        <p:strVal val="visible"/>
                                      </p:to>
                                    </p:set>
                                    <p:anim calcmode="lin" valueType="num">
                                      <p:cBhvr additive="base">
                                        <p:cTn id="13" dur="500" fill="hold"/>
                                        <p:tgtEl>
                                          <p:spTgt spid="167939">
                                            <p:txEl>
                                              <p:pRg st="0" end="0"/>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67939">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67939">
                                            <p:txEl>
                                              <p:pRg st="1" end="1"/>
                                            </p:txEl>
                                          </p:spTgt>
                                        </p:tgtEl>
                                        <p:attrNameLst>
                                          <p:attrName>style.visibility</p:attrName>
                                        </p:attrNameLst>
                                      </p:cBhvr>
                                      <p:to>
                                        <p:strVal val="visible"/>
                                      </p:to>
                                    </p:set>
                                    <p:anim calcmode="lin" valueType="num">
                                      <p:cBhvr additive="base">
                                        <p:cTn id="19" dur="500" fill="hold"/>
                                        <p:tgtEl>
                                          <p:spTgt spid="167939">
                                            <p:txEl>
                                              <p:pRg st="1" end="1"/>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167939">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167939">
                                            <p:txEl>
                                              <p:pRg st="2" end="2"/>
                                            </p:txEl>
                                          </p:spTgt>
                                        </p:tgtEl>
                                        <p:attrNameLst>
                                          <p:attrName>style.visibility</p:attrName>
                                        </p:attrNameLst>
                                      </p:cBhvr>
                                      <p:to>
                                        <p:strVal val="visible"/>
                                      </p:to>
                                    </p:set>
                                    <p:anim calcmode="lin" valueType="num">
                                      <p:cBhvr additive="base">
                                        <p:cTn id="25" dur="500" fill="hold"/>
                                        <p:tgtEl>
                                          <p:spTgt spid="167939">
                                            <p:txEl>
                                              <p:pRg st="2" end="2"/>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167939">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167939">
                                            <p:txEl>
                                              <p:pRg st="3" end="3"/>
                                            </p:txEl>
                                          </p:spTgt>
                                        </p:tgtEl>
                                        <p:attrNameLst>
                                          <p:attrName>style.visibility</p:attrName>
                                        </p:attrNameLst>
                                      </p:cBhvr>
                                      <p:to>
                                        <p:strVal val="visible"/>
                                      </p:to>
                                    </p:set>
                                    <p:anim calcmode="lin" valueType="num">
                                      <p:cBhvr additive="base">
                                        <p:cTn id="31" dur="500" fill="hold"/>
                                        <p:tgtEl>
                                          <p:spTgt spid="167939">
                                            <p:txEl>
                                              <p:pRg st="3" end="3"/>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167939">
                                            <p:txEl>
                                              <p:pRg st="3" end="3"/>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7938" grpId="0" autoUpdateAnimBg="0"/>
      <p:bldP spid="167939" grpId="0" build="p" autoUpdateAnimBg="0"/>
    </p:bldLst>
  </p:timing>
</p:sld>
</file>

<file path=ppt/slides/slide34.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68962" name="Rectangle 2"/>
          <p:cNvSpPr>
            <a:spLocks noGrp="1" noChangeArrowheads="1"/>
          </p:cNvSpPr>
          <p:nvPr>
            <p:ph type="title"/>
          </p:nvPr>
        </p:nvSpPr>
        <p:spPr>
          <a:xfrm>
            <a:off x="533400" y="609600"/>
            <a:ext cx="8534400" cy="1143000"/>
          </a:xfrm>
        </p:spPr>
        <p:txBody>
          <a:bodyPr>
            <a:normAutofit fontScale="90000"/>
          </a:bodyPr>
          <a:lstStyle/>
          <a:p>
            <a:pPr eaLnBrk="1" hangingPunct="1"/>
            <a:r>
              <a:rPr lang="zh-TW" altLang="en-US" sz="8000" b="1" smtClean="0">
                <a:solidFill>
                  <a:srgbClr val="FF0000"/>
                </a:solidFill>
                <a:latin typeface="DFKai-SB" panose="03000509000000000000" pitchFamily="65" charset="-120"/>
                <a:ea typeface="DFKai-SB" panose="03000509000000000000" pitchFamily="65" charset="-120"/>
              </a:rPr>
              <a:t>遍佈</a:t>
            </a:r>
          </a:p>
        </p:txBody>
      </p:sp>
      <p:sp>
        <p:nvSpPr>
          <p:cNvPr id="168963" name="Rectangle 3"/>
          <p:cNvSpPr>
            <a:spLocks noGrp="1" noChangeArrowheads="1"/>
          </p:cNvSpPr>
          <p:nvPr>
            <p:ph idx="1"/>
          </p:nvPr>
        </p:nvSpPr>
        <p:spPr>
          <a:xfrm>
            <a:off x="1979613" y="2438400"/>
            <a:ext cx="7164387" cy="3657600"/>
          </a:xfrm>
        </p:spPr>
        <p:txBody>
          <a:bodyPr/>
          <a:lstStyle/>
          <a:p>
            <a:pPr eaLnBrk="1" hangingPunct="1">
              <a:buFontTx/>
              <a:buNone/>
            </a:pPr>
            <a:r>
              <a:rPr lang="en-US" altLang="zh-TW" sz="4800" b="1" smtClean="0">
                <a:latin typeface="DFKai-SB" panose="03000509000000000000" pitchFamily="65" charset="-120"/>
                <a:ea typeface="DFKai-SB" panose="03000509000000000000" pitchFamily="65" charset="-120"/>
              </a:rPr>
              <a:t>(A)	pi</a:t>
            </a:r>
            <a:r>
              <a:rPr lang="en-US" altLang="zh-TW" sz="4800" b="1" smtClean="0">
                <a:latin typeface="DFKai-SB" panose="03000509000000000000" pitchFamily="65" charset="-120"/>
                <a:ea typeface="DFKai-SB" panose="03000509000000000000" pitchFamily="65" charset="-120"/>
                <a:cs typeface="Arial Unicode MS" pitchFamily="34" charset="-128"/>
              </a:rPr>
              <a:t>ā</a:t>
            </a:r>
            <a:r>
              <a:rPr lang="en-US" altLang="zh-TW" sz="4800" b="1" smtClean="0">
                <a:latin typeface="DFKai-SB" panose="03000509000000000000" pitchFamily="65" charset="-120"/>
                <a:ea typeface="DFKai-SB" panose="03000509000000000000" pitchFamily="65" charset="-120"/>
              </a:rPr>
              <a:t>nb</a:t>
            </a:r>
            <a:r>
              <a:rPr lang="en-US" altLang="zh-TW" sz="4800" b="1" smtClean="0">
                <a:latin typeface="DFKai-SB" panose="03000509000000000000" pitchFamily="65" charset="-120"/>
                <a:ea typeface="DFKai-SB" panose="03000509000000000000" pitchFamily="65" charset="-120"/>
                <a:cs typeface="Arial" pitchFamily="34" charset="0"/>
              </a:rPr>
              <a:t>ū</a:t>
            </a:r>
            <a:endParaRPr lang="en-US" altLang="zh-TW" sz="4800" b="1" smtClean="0">
              <a:latin typeface="DFKai-SB" panose="03000509000000000000" pitchFamily="65" charset="-120"/>
              <a:ea typeface="DFKai-SB" panose="03000509000000000000" pitchFamily="65" charset="-120"/>
            </a:endParaRPr>
          </a:p>
          <a:p>
            <a:pPr eaLnBrk="1" hangingPunct="1">
              <a:buFontTx/>
              <a:buNone/>
            </a:pPr>
            <a:r>
              <a:rPr lang="en-US" altLang="zh-TW" sz="4800" b="1" smtClean="0">
                <a:latin typeface="DFKai-SB" panose="03000509000000000000" pitchFamily="65" charset="-120"/>
                <a:ea typeface="DFKai-SB" panose="03000509000000000000" pitchFamily="65" charset="-120"/>
              </a:rPr>
              <a:t>(B)	bi</a:t>
            </a:r>
            <a:r>
              <a:rPr lang="en-US" altLang="zh-TW" sz="4800" b="1" smtClean="0">
                <a:latin typeface="DFKai-SB" panose="03000509000000000000" pitchFamily="65" charset="-120"/>
                <a:ea typeface="DFKai-SB" panose="03000509000000000000" pitchFamily="65" charset="-120"/>
                <a:cs typeface="Arial Unicode MS" pitchFamily="34" charset="-128"/>
              </a:rPr>
              <a:t>ā</a:t>
            </a:r>
            <a:r>
              <a:rPr lang="en-US" altLang="zh-TW" sz="4800" b="1" smtClean="0">
                <a:latin typeface="DFKai-SB" panose="03000509000000000000" pitchFamily="65" charset="-120"/>
                <a:ea typeface="DFKai-SB" panose="03000509000000000000" pitchFamily="65" charset="-120"/>
              </a:rPr>
              <a:t>nb</a:t>
            </a:r>
            <a:r>
              <a:rPr lang="en-US" altLang="zh-TW" sz="4800" b="1" smtClean="0">
                <a:latin typeface="DFKai-SB" panose="03000509000000000000" pitchFamily="65" charset="-120"/>
                <a:ea typeface="DFKai-SB" panose="03000509000000000000" pitchFamily="65" charset="-120"/>
                <a:cs typeface="Arial Unicode MS" pitchFamily="34" charset="-128"/>
              </a:rPr>
              <a:t>ā</a:t>
            </a:r>
            <a:r>
              <a:rPr lang="en-US" altLang="zh-TW" sz="4800" b="1" smtClean="0">
                <a:latin typeface="DFKai-SB" panose="03000509000000000000" pitchFamily="65" charset="-120"/>
                <a:ea typeface="DFKai-SB" panose="03000509000000000000" pitchFamily="65" charset="-120"/>
              </a:rPr>
              <a:t>o</a:t>
            </a:r>
          </a:p>
          <a:p>
            <a:pPr eaLnBrk="1" hangingPunct="1">
              <a:buFontTx/>
              <a:buNone/>
            </a:pPr>
            <a:r>
              <a:rPr lang="en-US" altLang="zh-TW" sz="4800" b="1" smtClean="0">
                <a:latin typeface="DFKai-SB" panose="03000509000000000000" pitchFamily="65" charset="-120"/>
                <a:ea typeface="DFKai-SB" panose="03000509000000000000" pitchFamily="65" charset="-120"/>
              </a:rPr>
              <a:t>(C)	bi</a:t>
            </a:r>
            <a:r>
              <a:rPr lang="en-US" altLang="zh-TW" sz="4800" b="1" smtClean="0">
                <a:latin typeface="DFKai-SB" panose="03000509000000000000" pitchFamily="65" charset="-120"/>
                <a:ea typeface="DFKai-SB" panose="03000509000000000000" pitchFamily="65" charset="-120"/>
                <a:cs typeface="Arial Unicode MS" pitchFamily="34" charset="-128"/>
              </a:rPr>
              <a:t>à</a:t>
            </a:r>
            <a:r>
              <a:rPr lang="en-US" altLang="zh-TW" sz="4800" b="1" smtClean="0">
                <a:latin typeface="DFKai-SB" panose="03000509000000000000" pitchFamily="65" charset="-120"/>
                <a:ea typeface="DFKai-SB" panose="03000509000000000000" pitchFamily="65" charset="-120"/>
              </a:rPr>
              <a:t>nb</a:t>
            </a:r>
            <a:r>
              <a:rPr lang="en-US" altLang="zh-TW" sz="4800" b="1" smtClean="0">
                <a:latin typeface="DFKai-SB" panose="03000509000000000000" pitchFamily="65" charset="-120"/>
                <a:ea typeface="DFKai-SB" panose="03000509000000000000" pitchFamily="65" charset="-120"/>
                <a:cs typeface="Arial Unicode MS" pitchFamily="34" charset="-128"/>
              </a:rPr>
              <a:t>ù</a:t>
            </a:r>
            <a:endParaRPr lang="en-US" altLang="zh-TW" sz="4800" b="1" smtClean="0">
              <a:latin typeface="DFKai-SB" panose="03000509000000000000" pitchFamily="65" charset="-120"/>
              <a:ea typeface="DFKai-SB" panose="03000509000000000000" pitchFamily="65" charset="-120"/>
            </a:endParaRPr>
          </a:p>
          <a:p>
            <a:pPr eaLnBrk="1" hangingPunct="1">
              <a:buFontTx/>
              <a:buNone/>
            </a:pPr>
            <a:r>
              <a:rPr lang="en-US" altLang="zh-TW" sz="4800" b="1" smtClean="0">
                <a:latin typeface="DFKai-SB" panose="03000509000000000000" pitchFamily="65" charset="-120"/>
                <a:ea typeface="DFKai-SB" panose="03000509000000000000" pitchFamily="65" charset="-120"/>
              </a:rPr>
              <a:t>(D)	pi</a:t>
            </a:r>
            <a:r>
              <a:rPr lang="en-US" altLang="zh-TW" sz="4800" b="1" smtClean="0">
                <a:latin typeface="DFKai-SB" panose="03000509000000000000" pitchFamily="65" charset="-120"/>
                <a:ea typeface="DFKai-SB" panose="03000509000000000000" pitchFamily="65" charset="-120"/>
                <a:cs typeface="Arial Unicode MS" pitchFamily="34" charset="-128"/>
              </a:rPr>
              <a:t>à</a:t>
            </a:r>
            <a:r>
              <a:rPr lang="en-US" altLang="zh-TW" sz="4800" b="1" smtClean="0">
                <a:latin typeface="DFKai-SB" panose="03000509000000000000" pitchFamily="65" charset="-120"/>
                <a:ea typeface="DFKai-SB" panose="03000509000000000000" pitchFamily="65" charset="-120"/>
              </a:rPr>
              <a:t>nb</a:t>
            </a:r>
            <a:r>
              <a:rPr lang="en-US" altLang="zh-TW" sz="4800" b="1" smtClean="0">
                <a:latin typeface="DFKai-SB" panose="03000509000000000000" pitchFamily="65" charset="-120"/>
                <a:ea typeface="DFKai-SB" panose="03000509000000000000" pitchFamily="65" charset="-120"/>
                <a:cs typeface="Arial Unicode MS" pitchFamily="34" charset="-128"/>
              </a:rPr>
              <a:t>à</a:t>
            </a:r>
            <a:r>
              <a:rPr lang="en-US" altLang="zh-TW" sz="4800" b="1" smtClean="0">
                <a:latin typeface="DFKai-SB" panose="03000509000000000000" pitchFamily="65" charset="-120"/>
                <a:ea typeface="DFKai-SB" panose="03000509000000000000" pitchFamily="65" charset="-120"/>
              </a:rPr>
              <a:t>o</a:t>
            </a:r>
          </a:p>
        </p:txBody>
      </p:sp>
      <p:sp>
        <p:nvSpPr>
          <p:cNvPr id="7" name="投影片編號版面配置區 5"/>
          <p:cNvSpPr>
            <a:spLocks noGrp="1"/>
          </p:cNvSpPr>
          <p:nvPr>
            <p:ph type="sldNum" sz="quarter" idx="12"/>
          </p:nvPr>
        </p:nvSpPr>
        <p:spPr/>
        <p:txBody>
          <a:bodyPr/>
          <a:lstStyle/>
          <a:p>
            <a:pPr>
              <a:defRPr/>
            </a:pPr>
            <a:fld id="{FCF389EB-0A8D-4C8D-81E2-48F82C034889}" type="slidenum">
              <a:rPr lang="zh-TW" altLang="en-US">
                <a:latin typeface="DFKai-SB" panose="03000509000000000000" pitchFamily="65" charset="-120"/>
                <a:ea typeface="DFKai-SB" panose="03000509000000000000" pitchFamily="65" charset="-120"/>
              </a:rPr>
              <a:pPr>
                <a:defRPr/>
              </a:pPr>
              <a:t>34</a:t>
            </a:fld>
            <a:endParaRPr lang="en-US" altLang="zh-TW" dirty="0">
              <a:latin typeface="DFKai-SB" panose="03000509000000000000" pitchFamily="65" charset="-120"/>
              <a:ea typeface="DFKai-SB" panose="03000509000000000000" pitchFamily="65" charset="-12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68962"/>
                                        </p:tgtEl>
                                        <p:attrNameLst>
                                          <p:attrName>style.visibility</p:attrName>
                                        </p:attrNameLst>
                                      </p:cBhvr>
                                      <p:to>
                                        <p:strVal val="visible"/>
                                      </p:to>
                                    </p:set>
                                    <p:anim calcmode="lin" valueType="num">
                                      <p:cBhvr additive="base">
                                        <p:cTn id="7" dur="500" fill="hold"/>
                                        <p:tgtEl>
                                          <p:spTgt spid="168962"/>
                                        </p:tgtEl>
                                        <p:attrNameLst>
                                          <p:attrName>ppt_x</p:attrName>
                                        </p:attrNameLst>
                                      </p:cBhvr>
                                      <p:tavLst>
                                        <p:tav tm="0">
                                          <p:val>
                                            <p:strVal val="0-#ppt_w/2"/>
                                          </p:val>
                                        </p:tav>
                                        <p:tav tm="100000">
                                          <p:val>
                                            <p:strVal val="#ppt_x"/>
                                          </p:val>
                                        </p:tav>
                                      </p:tavLst>
                                    </p:anim>
                                    <p:anim calcmode="lin" valueType="num">
                                      <p:cBhvr additive="base">
                                        <p:cTn id="8" dur="500" fill="hold"/>
                                        <p:tgtEl>
                                          <p:spTgt spid="168962"/>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68963">
                                            <p:txEl>
                                              <p:pRg st="0" end="0"/>
                                            </p:txEl>
                                          </p:spTgt>
                                        </p:tgtEl>
                                        <p:attrNameLst>
                                          <p:attrName>style.visibility</p:attrName>
                                        </p:attrNameLst>
                                      </p:cBhvr>
                                      <p:to>
                                        <p:strVal val="visible"/>
                                      </p:to>
                                    </p:set>
                                    <p:anim calcmode="lin" valueType="num">
                                      <p:cBhvr additive="base">
                                        <p:cTn id="13" dur="500" fill="hold"/>
                                        <p:tgtEl>
                                          <p:spTgt spid="168963">
                                            <p:txEl>
                                              <p:pRg st="0" end="0"/>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6896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68963">
                                            <p:txEl>
                                              <p:pRg st="1" end="1"/>
                                            </p:txEl>
                                          </p:spTgt>
                                        </p:tgtEl>
                                        <p:attrNameLst>
                                          <p:attrName>style.visibility</p:attrName>
                                        </p:attrNameLst>
                                      </p:cBhvr>
                                      <p:to>
                                        <p:strVal val="visible"/>
                                      </p:to>
                                    </p:set>
                                    <p:anim calcmode="lin" valueType="num">
                                      <p:cBhvr additive="base">
                                        <p:cTn id="19" dur="500" fill="hold"/>
                                        <p:tgtEl>
                                          <p:spTgt spid="168963">
                                            <p:txEl>
                                              <p:pRg st="1" end="1"/>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16896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168963">
                                            <p:txEl>
                                              <p:pRg st="2" end="2"/>
                                            </p:txEl>
                                          </p:spTgt>
                                        </p:tgtEl>
                                        <p:attrNameLst>
                                          <p:attrName>style.visibility</p:attrName>
                                        </p:attrNameLst>
                                      </p:cBhvr>
                                      <p:to>
                                        <p:strVal val="visible"/>
                                      </p:to>
                                    </p:set>
                                    <p:anim calcmode="lin" valueType="num">
                                      <p:cBhvr additive="base">
                                        <p:cTn id="25" dur="500" fill="hold"/>
                                        <p:tgtEl>
                                          <p:spTgt spid="168963">
                                            <p:txEl>
                                              <p:pRg st="2" end="2"/>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16896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168963">
                                            <p:txEl>
                                              <p:pRg st="3" end="3"/>
                                            </p:txEl>
                                          </p:spTgt>
                                        </p:tgtEl>
                                        <p:attrNameLst>
                                          <p:attrName>style.visibility</p:attrName>
                                        </p:attrNameLst>
                                      </p:cBhvr>
                                      <p:to>
                                        <p:strVal val="visible"/>
                                      </p:to>
                                    </p:set>
                                    <p:anim calcmode="lin" valueType="num">
                                      <p:cBhvr additive="base">
                                        <p:cTn id="31" dur="500" fill="hold"/>
                                        <p:tgtEl>
                                          <p:spTgt spid="168963">
                                            <p:txEl>
                                              <p:pRg st="3" end="3"/>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168963">
                                            <p:txEl>
                                              <p:pRg st="3" end="3"/>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8962" grpId="0" autoUpdateAnimBg="0"/>
      <p:bldP spid="168963" grpId="0" build="p" autoUpdateAnimBg="0"/>
    </p:bldLst>
  </p:timing>
</p:sld>
</file>

<file path=ppt/slides/slide35.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71010" name="Rectangle 2"/>
          <p:cNvSpPr>
            <a:spLocks noGrp="1" noChangeArrowheads="1"/>
          </p:cNvSpPr>
          <p:nvPr>
            <p:ph type="title"/>
          </p:nvPr>
        </p:nvSpPr>
        <p:spPr>
          <a:xfrm>
            <a:off x="533400" y="609600"/>
            <a:ext cx="8534400" cy="1143000"/>
          </a:xfrm>
        </p:spPr>
        <p:txBody>
          <a:bodyPr>
            <a:normAutofit fontScale="90000"/>
          </a:bodyPr>
          <a:lstStyle/>
          <a:p>
            <a:pPr eaLnBrk="1" hangingPunct="1">
              <a:defRPr/>
            </a:pPr>
            <a:r>
              <a:rPr lang="en-US" altLang="zh-TW" sz="8000" b="1" dirty="0" err="1" smtClean="0">
                <a:solidFill>
                  <a:srgbClr val="FF0000"/>
                </a:solidFill>
                <a:effectLst>
                  <a:outerShdw blurRad="38100" dist="38100" dir="2700000" algn="tl">
                    <a:srgbClr val="C0C0C0"/>
                  </a:outerShdw>
                </a:effectLst>
                <a:latin typeface="DFKai-SB" panose="03000509000000000000" pitchFamily="65" charset="-120"/>
                <a:ea typeface="DFKai-SB" panose="03000509000000000000" pitchFamily="65" charset="-120"/>
              </a:rPr>
              <a:t>sh</a:t>
            </a:r>
            <a:r>
              <a:rPr lang="en-US" altLang="zh-TW" sz="8000" b="1" dirty="0" err="1" smtClean="0">
                <a:solidFill>
                  <a:srgbClr val="FF0000"/>
                </a:solidFill>
                <a:effectLst>
                  <a:outerShdw blurRad="38100" dist="38100" dir="2700000" algn="tl">
                    <a:srgbClr val="C0C0C0"/>
                  </a:outerShdw>
                </a:effectLst>
                <a:latin typeface="DFKai-SB" panose="03000509000000000000" pitchFamily="65" charset="-120"/>
                <a:ea typeface="DFKai-SB" panose="03000509000000000000" pitchFamily="65" charset="-120"/>
                <a:cs typeface="Arial" charset="0"/>
              </a:rPr>
              <a:t>è</a:t>
            </a:r>
            <a:r>
              <a:rPr lang="en-US" altLang="zh-TW" sz="8000" b="1" dirty="0" err="1" smtClean="0">
                <a:solidFill>
                  <a:srgbClr val="FF0000"/>
                </a:solidFill>
                <a:effectLst>
                  <a:outerShdw blurRad="38100" dist="38100" dir="2700000" algn="tl">
                    <a:srgbClr val="C0C0C0"/>
                  </a:outerShdw>
                </a:effectLst>
                <a:latin typeface="DFKai-SB" panose="03000509000000000000" pitchFamily="65" charset="-120"/>
                <a:ea typeface="DFKai-SB" panose="03000509000000000000" pitchFamily="65" charset="-120"/>
              </a:rPr>
              <a:t>g</a:t>
            </a:r>
            <a:r>
              <a:rPr lang="en-US" altLang="zh-TW" sz="8000" b="1" dirty="0" err="1" smtClean="0">
                <a:solidFill>
                  <a:srgbClr val="FF0000"/>
                </a:solidFill>
                <a:effectLst>
                  <a:outerShdw blurRad="38100" dist="38100" dir="2700000" algn="tl">
                    <a:srgbClr val="C0C0C0"/>
                  </a:outerShdw>
                </a:effectLst>
                <a:latin typeface="DFKai-SB" panose="03000509000000000000" pitchFamily="65" charset="-120"/>
                <a:ea typeface="DFKai-SB" panose="03000509000000000000" pitchFamily="65" charset="-120"/>
                <a:cs typeface="Arial Unicode MS" pitchFamily="34" charset="-120"/>
              </a:rPr>
              <a:t>ō</a:t>
            </a:r>
            <a:r>
              <a:rPr lang="en-US" altLang="zh-TW" sz="8000" b="1" dirty="0" err="1" smtClean="0">
                <a:solidFill>
                  <a:srgbClr val="FF0000"/>
                </a:solidFill>
                <a:effectLst>
                  <a:outerShdw blurRad="38100" dist="38100" dir="2700000" algn="tl">
                    <a:srgbClr val="C0C0C0"/>
                  </a:outerShdw>
                </a:effectLst>
                <a:latin typeface="DFKai-SB" panose="03000509000000000000" pitchFamily="65" charset="-120"/>
                <a:ea typeface="DFKai-SB" panose="03000509000000000000" pitchFamily="65" charset="-120"/>
              </a:rPr>
              <a:t>ng</a:t>
            </a:r>
            <a:endParaRPr lang="en-US" altLang="zh-TW" sz="8000" b="1" dirty="0" smtClean="0">
              <a:solidFill>
                <a:srgbClr val="FF0000"/>
              </a:solidFill>
              <a:effectLst>
                <a:outerShdw blurRad="38100" dist="38100" dir="2700000" algn="tl">
                  <a:srgbClr val="C0C0C0"/>
                </a:outerShdw>
              </a:effectLst>
              <a:latin typeface="DFKai-SB" panose="03000509000000000000" pitchFamily="65" charset="-120"/>
              <a:ea typeface="DFKai-SB" panose="03000509000000000000" pitchFamily="65" charset="-120"/>
            </a:endParaRPr>
          </a:p>
        </p:txBody>
      </p:sp>
      <p:sp>
        <p:nvSpPr>
          <p:cNvPr id="171011" name="Rectangle 3"/>
          <p:cNvSpPr>
            <a:spLocks noGrp="1" noChangeArrowheads="1"/>
          </p:cNvSpPr>
          <p:nvPr>
            <p:ph idx="1"/>
          </p:nvPr>
        </p:nvSpPr>
        <p:spPr>
          <a:xfrm>
            <a:off x="1403648" y="1981200"/>
            <a:ext cx="7304087" cy="4114800"/>
          </a:xfrm>
        </p:spPr>
        <p:txBody>
          <a:bodyPr/>
          <a:lstStyle/>
          <a:p>
            <a:pPr eaLnBrk="1" hangingPunct="1">
              <a:buFontTx/>
              <a:buNone/>
            </a:pPr>
            <a:endParaRPr lang="zh-TW" altLang="en-US" sz="1400" b="1" dirty="0" smtClean="0">
              <a:latin typeface="DFKai-SB" panose="03000509000000000000" pitchFamily="65" charset="-120"/>
              <a:ea typeface="DFKai-SB" panose="03000509000000000000" pitchFamily="65" charset="-120"/>
            </a:endParaRPr>
          </a:p>
          <a:p>
            <a:pPr eaLnBrk="1" hangingPunct="1">
              <a:buFontTx/>
              <a:buNone/>
            </a:pPr>
            <a:r>
              <a:rPr lang="en-US" altLang="zh-CN" sz="4800" b="1" dirty="0" smtClean="0">
                <a:latin typeface="DFKai-SB" panose="03000509000000000000" pitchFamily="65" charset="-120"/>
                <a:ea typeface="DFKai-SB" panose="03000509000000000000" pitchFamily="65" charset="-120"/>
              </a:rPr>
              <a:t>(A)</a:t>
            </a:r>
            <a:r>
              <a:rPr lang="zh-TW" altLang="en-US" sz="4800" b="1" dirty="0" smtClean="0">
                <a:latin typeface="DFKai-SB" panose="03000509000000000000" pitchFamily="65" charset="-120"/>
                <a:ea typeface="DFKai-SB" panose="03000509000000000000" pitchFamily="65" charset="-120"/>
              </a:rPr>
              <a:t>市</a:t>
            </a:r>
            <a:r>
              <a:rPr lang="zh-TW" altLang="en-US" sz="4800" b="1" dirty="0" smtClean="0">
                <a:latin typeface="DFKai-SB" panose="03000509000000000000" pitchFamily="65" charset="-120"/>
                <a:ea typeface="DFKai-SB" panose="03000509000000000000" pitchFamily="65" charset="-120"/>
              </a:rPr>
              <a:t>工		</a:t>
            </a:r>
            <a:r>
              <a:rPr lang="en-US" altLang="zh-TW" sz="4800" b="1" dirty="0" smtClean="0">
                <a:latin typeface="DFKai-SB" panose="03000509000000000000" pitchFamily="65" charset="-120"/>
                <a:ea typeface="DFKai-SB" panose="03000509000000000000" pitchFamily="65" charset="-120"/>
              </a:rPr>
              <a:t>(B)</a:t>
            </a:r>
            <a:r>
              <a:rPr lang="zh-TW" altLang="en-US" sz="4800" b="1" dirty="0" smtClean="0">
                <a:latin typeface="DFKai-SB" panose="03000509000000000000" pitchFamily="65" charset="-120"/>
                <a:ea typeface="DFKai-SB" panose="03000509000000000000" pitchFamily="65" charset="-120"/>
              </a:rPr>
              <a:t>施工</a:t>
            </a:r>
            <a:endParaRPr lang="zh-TW" altLang="en-US" sz="4800" b="1" dirty="0" smtClean="0">
              <a:latin typeface="DFKai-SB" panose="03000509000000000000" pitchFamily="65" charset="-120"/>
              <a:ea typeface="DFKai-SB" panose="03000509000000000000" pitchFamily="65" charset="-120"/>
            </a:endParaRPr>
          </a:p>
          <a:p>
            <a:pPr eaLnBrk="1" hangingPunct="1">
              <a:buFontTx/>
              <a:buNone/>
            </a:pPr>
            <a:endParaRPr lang="zh-TW" altLang="zh-TW" sz="4800" b="1" dirty="0" smtClean="0">
              <a:latin typeface="DFKai-SB" panose="03000509000000000000" pitchFamily="65" charset="-120"/>
              <a:ea typeface="DFKai-SB" panose="03000509000000000000" pitchFamily="65" charset="-120"/>
            </a:endParaRPr>
          </a:p>
          <a:p>
            <a:pPr eaLnBrk="1" hangingPunct="1">
              <a:buFontTx/>
              <a:buNone/>
            </a:pPr>
            <a:r>
              <a:rPr lang="en-US" altLang="zh-TW" sz="4800" b="1" dirty="0" smtClean="0">
                <a:latin typeface="DFKai-SB" panose="03000509000000000000" pitchFamily="65" charset="-120"/>
                <a:ea typeface="DFKai-SB" panose="03000509000000000000" pitchFamily="65" charset="-120"/>
              </a:rPr>
              <a:t>(C)</a:t>
            </a:r>
            <a:r>
              <a:rPr lang="zh-TW" altLang="en-US" sz="4800" b="1" dirty="0" smtClean="0">
                <a:latin typeface="DFKai-SB" panose="03000509000000000000" pitchFamily="65" charset="-120"/>
                <a:ea typeface="DFKai-SB" panose="03000509000000000000" pitchFamily="65" charset="-120"/>
              </a:rPr>
              <a:t>舌</a:t>
            </a:r>
            <a:r>
              <a:rPr lang="zh-TW" altLang="en-US" sz="4800" b="1" dirty="0" smtClean="0">
                <a:latin typeface="DFKai-SB" panose="03000509000000000000" pitchFamily="65" charset="-120"/>
                <a:ea typeface="DFKai-SB" panose="03000509000000000000" pitchFamily="65" charset="-120"/>
              </a:rPr>
              <a:t>功		</a:t>
            </a:r>
            <a:r>
              <a:rPr lang="en-US" altLang="zh-TW" sz="4800" b="1" dirty="0" smtClean="0">
                <a:latin typeface="DFKai-SB" panose="03000509000000000000" pitchFamily="65" charset="-120"/>
                <a:ea typeface="DFKai-SB" panose="03000509000000000000" pitchFamily="65" charset="-120"/>
              </a:rPr>
              <a:t>(D)</a:t>
            </a:r>
            <a:r>
              <a:rPr lang="zh-TW" altLang="en-US" sz="4800" b="1" dirty="0" smtClean="0">
                <a:latin typeface="DFKai-SB" panose="03000509000000000000" pitchFamily="65" charset="-120"/>
                <a:ea typeface="DFKai-SB" panose="03000509000000000000" pitchFamily="65" charset="-120"/>
              </a:rPr>
              <a:t>社工</a:t>
            </a:r>
            <a:endParaRPr lang="zh-TW" altLang="zh-TW" sz="4800" dirty="0" smtClean="0">
              <a:latin typeface="DFKai-SB" panose="03000509000000000000" pitchFamily="65" charset="-120"/>
              <a:ea typeface="DFKai-SB" panose="03000509000000000000" pitchFamily="65" charset="-120"/>
            </a:endParaRPr>
          </a:p>
        </p:txBody>
      </p:sp>
      <p:sp>
        <p:nvSpPr>
          <p:cNvPr id="7" name="投影片編號版面配置區 5"/>
          <p:cNvSpPr>
            <a:spLocks noGrp="1"/>
          </p:cNvSpPr>
          <p:nvPr>
            <p:ph type="sldNum" sz="quarter" idx="12"/>
          </p:nvPr>
        </p:nvSpPr>
        <p:spPr/>
        <p:txBody>
          <a:bodyPr/>
          <a:lstStyle/>
          <a:p>
            <a:pPr>
              <a:defRPr/>
            </a:pPr>
            <a:fld id="{E5FEBA7E-CD07-4D83-8F8F-F77B685AB8A6}" type="slidenum">
              <a:rPr lang="zh-TW" altLang="en-US">
                <a:latin typeface="DFKai-SB" panose="03000509000000000000" pitchFamily="65" charset="-120"/>
                <a:ea typeface="DFKai-SB" panose="03000509000000000000" pitchFamily="65" charset="-120"/>
              </a:rPr>
              <a:pPr>
                <a:defRPr/>
              </a:pPr>
              <a:t>35</a:t>
            </a:fld>
            <a:endParaRPr lang="en-US" altLang="zh-TW" dirty="0">
              <a:latin typeface="DFKai-SB" panose="03000509000000000000" pitchFamily="65" charset="-120"/>
              <a:ea typeface="DFKai-SB" panose="03000509000000000000" pitchFamily="65" charset="-12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71010"/>
                                        </p:tgtEl>
                                        <p:attrNameLst>
                                          <p:attrName>style.visibility</p:attrName>
                                        </p:attrNameLst>
                                      </p:cBhvr>
                                      <p:to>
                                        <p:strVal val="visible"/>
                                      </p:to>
                                    </p:set>
                                    <p:anim calcmode="lin" valueType="num">
                                      <p:cBhvr additive="base">
                                        <p:cTn id="7" dur="500" fill="hold"/>
                                        <p:tgtEl>
                                          <p:spTgt spid="171010"/>
                                        </p:tgtEl>
                                        <p:attrNameLst>
                                          <p:attrName>ppt_x</p:attrName>
                                        </p:attrNameLst>
                                      </p:cBhvr>
                                      <p:tavLst>
                                        <p:tav tm="0">
                                          <p:val>
                                            <p:strVal val="0-#ppt_w/2"/>
                                          </p:val>
                                        </p:tav>
                                        <p:tav tm="100000">
                                          <p:val>
                                            <p:strVal val="#ppt_x"/>
                                          </p:val>
                                        </p:tav>
                                      </p:tavLst>
                                    </p:anim>
                                    <p:anim calcmode="lin" valueType="num">
                                      <p:cBhvr additive="base">
                                        <p:cTn id="8" dur="500" fill="hold"/>
                                        <p:tgtEl>
                                          <p:spTgt spid="171010"/>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71011">
                                            <p:txEl>
                                              <p:pRg st="1" end="1"/>
                                            </p:txEl>
                                          </p:spTgt>
                                        </p:tgtEl>
                                        <p:attrNameLst>
                                          <p:attrName>style.visibility</p:attrName>
                                        </p:attrNameLst>
                                      </p:cBhvr>
                                      <p:to>
                                        <p:strVal val="visible"/>
                                      </p:to>
                                    </p:set>
                                    <p:anim calcmode="lin" valueType="num">
                                      <p:cBhvr additive="base">
                                        <p:cTn id="13" dur="500" fill="hold"/>
                                        <p:tgtEl>
                                          <p:spTgt spid="171011">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71011">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71011">
                                            <p:txEl>
                                              <p:pRg st="3" end="3"/>
                                            </p:txEl>
                                          </p:spTgt>
                                        </p:tgtEl>
                                        <p:attrNameLst>
                                          <p:attrName>style.visibility</p:attrName>
                                        </p:attrNameLst>
                                      </p:cBhvr>
                                      <p:to>
                                        <p:strVal val="visible"/>
                                      </p:to>
                                    </p:set>
                                    <p:anim calcmode="lin" valueType="num">
                                      <p:cBhvr additive="base">
                                        <p:cTn id="19" dur="500" fill="hold"/>
                                        <p:tgtEl>
                                          <p:spTgt spid="171011">
                                            <p:txEl>
                                              <p:pRg st="3" end="3"/>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171011">
                                            <p:txEl>
                                              <p:pRg st="3" end="3"/>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1010" grpId="0" autoUpdateAnimBg="0"/>
      <p:bldP spid="171011" grpId="0" build="p" autoUpdateAnimBg="0"/>
    </p:bldLst>
  </p:timing>
</p:sld>
</file>

<file path=ppt/slides/slide36.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72034" name="Rectangle 2"/>
          <p:cNvSpPr>
            <a:spLocks noGrp="1" noChangeArrowheads="1"/>
          </p:cNvSpPr>
          <p:nvPr>
            <p:ph type="title"/>
          </p:nvPr>
        </p:nvSpPr>
        <p:spPr>
          <a:xfrm>
            <a:off x="533400" y="609600"/>
            <a:ext cx="8534400" cy="1143000"/>
          </a:xfrm>
        </p:spPr>
        <p:txBody>
          <a:bodyPr>
            <a:normAutofit fontScale="90000"/>
          </a:bodyPr>
          <a:lstStyle/>
          <a:p>
            <a:pPr eaLnBrk="1" hangingPunct="1"/>
            <a:r>
              <a:rPr lang="en-US" altLang="en-US" sz="8000" b="1" smtClean="0">
                <a:solidFill>
                  <a:srgbClr val="FF0000"/>
                </a:solidFill>
                <a:latin typeface="DFKai-SB" panose="03000509000000000000" pitchFamily="65" charset="-120"/>
                <a:ea typeface="DFKai-SB" panose="03000509000000000000" pitchFamily="65" charset="-120"/>
              </a:rPr>
              <a:t>g</a:t>
            </a:r>
            <a:r>
              <a:rPr lang="en-US" altLang="en-US" sz="8000" b="1" smtClean="0">
                <a:solidFill>
                  <a:srgbClr val="FF0000"/>
                </a:solidFill>
                <a:latin typeface="DFKai-SB" panose="03000509000000000000" pitchFamily="65" charset="-120"/>
                <a:ea typeface="DFKai-SB" panose="03000509000000000000" pitchFamily="65" charset="-120"/>
                <a:cs typeface="Arial" pitchFamily="34" charset="0"/>
              </a:rPr>
              <a:t>è</a:t>
            </a:r>
            <a:r>
              <a:rPr lang="en-US" altLang="en-US" sz="8000" b="1" smtClean="0">
                <a:solidFill>
                  <a:srgbClr val="FF0000"/>
                </a:solidFill>
                <a:latin typeface="DFKai-SB" panose="03000509000000000000" pitchFamily="65" charset="-120"/>
                <a:ea typeface="DFKai-SB" panose="03000509000000000000" pitchFamily="65" charset="-120"/>
              </a:rPr>
              <a:t>x</a:t>
            </a:r>
            <a:r>
              <a:rPr lang="en-US" altLang="en-US" sz="8000" b="1" smtClean="0">
                <a:solidFill>
                  <a:srgbClr val="FF0000"/>
                </a:solidFill>
                <a:latin typeface="DFKai-SB" panose="03000509000000000000" pitchFamily="65" charset="-120"/>
                <a:ea typeface="DFKai-SB" panose="03000509000000000000" pitchFamily="65" charset="-120"/>
                <a:cs typeface="Arial" pitchFamily="34" charset="0"/>
              </a:rPr>
              <a:t>ì</a:t>
            </a:r>
            <a:r>
              <a:rPr lang="en-US" altLang="en-US" sz="8000" b="1" smtClean="0">
                <a:solidFill>
                  <a:srgbClr val="FF0000"/>
                </a:solidFill>
                <a:latin typeface="DFKai-SB" panose="03000509000000000000" pitchFamily="65" charset="-120"/>
                <a:ea typeface="DFKai-SB" panose="03000509000000000000" pitchFamily="65" charset="-120"/>
              </a:rPr>
              <a:t>ng</a:t>
            </a:r>
            <a:endParaRPr lang="en-US" altLang="zh-TW" sz="8000" b="1" smtClean="0">
              <a:solidFill>
                <a:srgbClr val="FF0000"/>
              </a:solidFill>
              <a:latin typeface="DFKai-SB" panose="03000509000000000000" pitchFamily="65" charset="-120"/>
              <a:ea typeface="DFKai-SB" panose="03000509000000000000" pitchFamily="65" charset="-120"/>
            </a:endParaRPr>
          </a:p>
        </p:txBody>
      </p:sp>
      <p:sp>
        <p:nvSpPr>
          <p:cNvPr id="172035" name="Rectangle 3"/>
          <p:cNvSpPr>
            <a:spLocks noGrp="1" noChangeArrowheads="1"/>
          </p:cNvSpPr>
          <p:nvPr>
            <p:ph idx="1"/>
          </p:nvPr>
        </p:nvSpPr>
        <p:spPr>
          <a:xfrm>
            <a:off x="1187450" y="1981200"/>
            <a:ext cx="7880350" cy="4114800"/>
          </a:xfrm>
        </p:spPr>
        <p:txBody>
          <a:bodyPr/>
          <a:lstStyle/>
          <a:p>
            <a:pPr eaLnBrk="1" hangingPunct="1">
              <a:buFontTx/>
              <a:buNone/>
            </a:pPr>
            <a:endParaRPr lang="zh-TW" altLang="en-US" sz="1400" b="1" smtClean="0">
              <a:latin typeface="DFKai-SB" panose="03000509000000000000" pitchFamily="65" charset="-120"/>
              <a:ea typeface="DFKai-SB" panose="03000509000000000000" pitchFamily="65" charset="-120"/>
            </a:endParaRPr>
          </a:p>
          <a:p>
            <a:pPr eaLnBrk="1" hangingPunct="1">
              <a:buFontTx/>
              <a:buNone/>
            </a:pPr>
            <a:r>
              <a:rPr lang="en-US" altLang="zh-TW" sz="4800" b="1" smtClean="0">
                <a:latin typeface="DFKai-SB" panose="03000509000000000000" pitchFamily="65" charset="-120"/>
                <a:ea typeface="DFKai-SB" panose="03000509000000000000" pitchFamily="65" charset="-120"/>
              </a:rPr>
              <a:t>(A)</a:t>
            </a:r>
            <a:r>
              <a:rPr lang="zh-TW" altLang="zh-TW" sz="4800" b="1" smtClean="0">
                <a:latin typeface="DFKai-SB" panose="03000509000000000000" pitchFamily="65" charset="-120"/>
                <a:ea typeface="DFKai-SB" panose="03000509000000000000" pitchFamily="65" charset="-120"/>
              </a:rPr>
              <a:t>個性			</a:t>
            </a:r>
            <a:r>
              <a:rPr lang="en-US" altLang="zh-TW" sz="4800" b="1" smtClean="0">
                <a:latin typeface="DFKai-SB" panose="03000509000000000000" pitchFamily="65" charset="-120"/>
                <a:ea typeface="DFKai-SB" panose="03000509000000000000" pitchFamily="65" charset="-120"/>
              </a:rPr>
              <a:t>(B)</a:t>
            </a:r>
            <a:r>
              <a:rPr lang="zh-TW" altLang="en-US" sz="4800" b="1" smtClean="0">
                <a:latin typeface="DFKai-SB" panose="03000509000000000000" pitchFamily="65" charset="-120"/>
                <a:ea typeface="DFKai-SB" panose="03000509000000000000" pitchFamily="65" charset="-120"/>
              </a:rPr>
              <a:t>歌星</a:t>
            </a:r>
            <a:endParaRPr lang="zh-TW" altLang="zh-TW" sz="4800" b="1" smtClean="0">
              <a:latin typeface="DFKai-SB" panose="03000509000000000000" pitchFamily="65" charset="-120"/>
              <a:ea typeface="DFKai-SB" panose="03000509000000000000" pitchFamily="65" charset="-120"/>
            </a:endParaRPr>
          </a:p>
          <a:p>
            <a:pPr eaLnBrk="1" hangingPunct="1">
              <a:buFontTx/>
              <a:buNone/>
            </a:pPr>
            <a:endParaRPr lang="zh-TW" altLang="zh-TW" sz="4800" b="1" smtClean="0">
              <a:latin typeface="DFKai-SB" panose="03000509000000000000" pitchFamily="65" charset="-120"/>
              <a:ea typeface="DFKai-SB" panose="03000509000000000000" pitchFamily="65" charset="-120"/>
            </a:endParaRPr>
          </a:p>
          <a:p>
            <a:pPr eaLnBrk="1" hangingPunct="1">
              <a:buFontTx/>
              <a:buNone/>
            </a:pPr>
            <a:endParaRPr lang="zh-TW" altLang="zh-TW" sz="4800" b="1" smtClean="0">
              <a:latin typeface="DFKai-SB" panose="03000509000000000000" pitchFamily="65" charset="-120"/>
              <a:ea typeface="DFKai-SB" panose="03000509000000000000" pitchFamily="65" charset="-120"/>
            </a:endParaRPr>
          </a:p>
          <a:p>
            <a:pPr eaLnBrk="1" hangingPunct="1">
              <a:buFontTx/>
              <a:buNone/>
            </a:pPr>
            <a:r>
              <a:rPr lang="zh-TW" altLang="zh-TW" sz="4800" b="1" smtClean="0">
                <a:latin typeface="DFKai-SB" panose="03000509000000000000" pitchFamily="65" charset="-120"/>
                <a:ea typeface="DFKai-SB" panose="03000509000000000000" pitchFamily="65" charset="-120"/>
              </a:rPr>
              <a:t>(</a:t>
            </a:r>
            <a:r>
              <a:rPr lang="en-US" altLang="zh-TW" sz="4800" b="1" smtClean="0">
                <a:latin typeface="DFKai-SB" panose="03000509000000000000" pitchFamily="65" charset="-120"/>
                <a:ea typeface="DFKai-SB" panose="03000509000000000000" pitchFamily="65" charset="-120"/>
              </a:rPr>
              <a:t>C)</a:t>
            </a:r>
            <a:r>
              <a:rPr lang="zh-TW" altLang="en-US" sz="4800" b="1" smtClean="0">
                <a:latin typeface="DFKai-SB" panose="03000509000000000000" pitchFamily="65" charset="-120"/>
                <a:ea typeface="DFKai-SB" panose="03000509000000000000" pitchFamily="65" charset="-120"/>
              </a:rPr>
              <a:t>割線			</a:t>
            </a:r>
            <a:r>
              <a:rPr lang="zh-TW" altLang="zh-TW" sz="4800" b="1" smtClean="0">
                <a:latin typeface="DFKai-SB" panose="03000509000000000000" pitchFamily="65" charset="-120"/>
                <a:ea typeface="DFKai-SB" panose="03000509000000000000" pitchFamily="65" charset="-120"/>
              </a:rPr>
              <a:t>(</a:t>
            </a:r>
            <a:r>
              <a:rPr lang="en-US" altLang="zh-TW" sz="4800" b="1" smtClean="0">
                <a:latin typeface="DFKai-SB" panose="03000509000000000000" pitchFamily="65" charset="-120"/>
                <a:ea typeface="DFKai-SB" panose="03000509000000000000" pitchFamily="65" charset="-120"/>
              </a:rPr>
              <a:t>D)</a:t>
            </a:r>
            <a:r>
              <a:rPr lang="zh-TW" altLang="en-US" sz="4800" b="1" smtClean="0">
                <a:latin typeface="DFKai-SB" panose="03000509000000000000" pitchFamily="65" charset="-120"/>
                <a:ea typeface="DFKai-SB" panose="03000509000000000000" pitchFamily="65" charset="-120"/>
              </a:rPr>
              <a:t>革新</a:t>
            </a:r>
          </a:p>
        </p:txBody>
      </p:sp>
      <p:sp>
        <p:nvSpPr>
          <p:cNvPr id="7" name="投影片編號版面配置區 5"/>
          <p:cNvSpPr>
            <a:spLocks noGrp="1"/>
          </p:cNvSpPr>
          <p:nvPr>
            <p:ph type="sldNum" sz="quarter" idx="12"/>
          </p:nvPr>
        </p:nvSpPr>
        <p:spPr/>
        <p:txBody>
          <a:bodyPr/>
          <a:lstStyle/>
          <a:p>
            <a:pPr>
              <a:defRPr/>
            </a:pPr>
            <a:fld id="{60DE97C6-C5D7-46F8-896D-1C4FB6336661}" type="slidenum">
              <a:rPr lang="zh-TW" altLang="en-US">
                <a:latin typeface="DFKai-SB" panose="03000509000000000000" pitchFamily="65" charset="-120"/>
                <a:ea typeface="DFKai-SB" panose="03000509000000000000" pitchFamily="65" charset="-120"/>
              </a:rPr>
              <a:pPr>
                <a:defRPr/>
              </a:pPr>
              <a:t>36</a:t>
            </a:fld>
            <a:endParaRPr lang="en-US" altLang="zh-TW" dirty="0">
              <a:latin typeface="DFKai-SB" panose="03000509000000000000" pitchFamily="65" charset="-120"/>
              <a:ea typeface="DFKai-SB" panose="03000509000000000000" pitchFamily="65" charset="-12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72034"/>
                                        </p:tgtEl>
                                        <p:attrNameLst>
                                          <p:attrName>style.visibility</p:attrName>
                                        </p:attrNameLst>
                                      </p:cBhvr>
                                      <p:to>
                                        <p:strVal val="visible"/>
                                      </p:to>
                                    </p:set>
                                    <p:anim calcmode="lin" valueType="num">
                                      <p:cBhvr additive="base">
                                        <p:cTn id="7" dur="500" fill="hold"/>
                                        <p:tgtEl>
                                          <p:spTgt spid="172034"/>
                                        </p:tgtEl>
                                        <p:attrNameLst>
                                          <p:attrName>ppt_x</p:attrName>
                                        </p:attrNameLst>
                                      </p:cBhvr>
                                      <p:tavLst>
                                        <p:tav tm="0">
                                          <p:val>
                                            <p:strVal val="0-#ppt_w/2"/>
                                          </p:val>
                                        </p:tav>
                                        <p:tav tm="100000">
                                          <p:val>
                                            <p:strVal val="#ppt_x"/>
                                          </p:val>
                                        </p:tav>
                                      </p:tavLst>
                                    </p:anim>
                                    <p:anim calcmode="lin" valueType="num">
                                      <p:cBhvr additive="base">
                                        <p:cTn id="8" dur="500" fill="hold"/>
                                        <p:tgtEl>
                                          <p:spTgt spid="172034"/>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72035">
                                            <p:txEl>
                                              <p:pRg st="1" end="1"/>
                                            </p:txEl>
                                          </p:spTgt>
                                        </p:tgtEl>
                                        <p:attrNameLst>
                                          <p:attrName>style.visibility</p:attrName>
                                        </p:attrNameLst>
                                      </p:cBhvr>
                                      <p:to>
                                        <p:strVal val="visible"/>
                                      </p:to>
                                    </p:set>
                                    <p:anim calcmode="lin" valueType="num">
                                      <p:cBhvr additive="base">
                                        <p:cTn id="13" dur="500" fill="hold"/>
                                        <p:tgtEl>
                                          <p:spTgt spid="172035">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72035">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72035">
                                            <p:txEl>
                                              <p:pRg st="4" end="4"/>
                                            </p:txEl>
                                          </p:spTgt>
                                        </p:tgtEl>
                                        <p:attrNameLst>
                                          <p:attrName>style.visibility</p:attrName>
                                        </p:attrNameLst>
                                      </p:cBhvr>
                                      <p:to>
                                        <p:strVal val="visible"/>
                                      </p:to>
                                    </p:set>
                                    <p:anim calcmode="lin" valueType="num">
                                      <p:cBhvr additive="base">
                                        <p:cTn id="19" dur="500" fill="hold"/>
                                        <p:tgtEl>
                                          <p:spTgt spid="172035">
                                            <p:txEl>
                                              <p:pRg st="4" end="4"/>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172035">
                                            <p:txEl>
                                              <p:pRg st="4" end="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2034" grpId="0" autoUpdateAnimBg="0"/>
      <p:bldP spid="172035" grpId="0" build="p" autoUpdateAnimBg="0"/>
    </p:bldLst>
  </p:timing>
</p:sld>
</file>

<file path=ppt/slides/slide37.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73058" name="Rectangle 2"/>
          <p:cNvSpPr>
            <a:spLocks noGrp="1" noChangeArrowheads="1"/>
          </p:cNvSpPr>
          <p:nvPr>
            <p:ph type="title"/>
          </p:nvPr>
        </p:nvSpPr>
        <p:spPr>
          <a:xfrm>
            <a:off x="533400" y="609600"/>
            <a:ext cx="8534400" cy="1143000"/>
          </a:xfrm>
        </p:spPr>
        <p:txBody>
          <a:bodyPr>
            <a:normAutofit fontScale="90000"/>
          </a:bodyPr>
          <a:lstStyle/>
          <a:p>
            <a:pPr eaLnBrk="1" hangingPunct="1"/>
            <a:r>
              <a:rPr lang="en-US" altLang="zh-TW" sz="8000" b="1" smtClean="0">
                <a:solidFill>
                  <a:srgbClr val="FF0000"/>
                </a:solidFill>
                <a:latin typeface="DFKai-SB" panose="03000509000000000000" pitchFamily="65" charset="-120"/>
                <a:ea typeface="DFKai-SB" panose="03000509000000000000" pitchFamily="65" charset="-120"/>
              </a:rPr>
              <a:t>B</a:t>
            </a:r>
            <a:r>
              <a:rPr lang="en-US" altLang="zh-TW" sz="8000" b="1" smtClean="0">
                <a:solidFill>
                  <a:srgbClr val="FF0000"/>
                </a:solidFill>
                <a:latin typeface="DFKai-SB" panose="03000509000000000000" pitchFamily="65" charset="-120"/>
                <a:ea typeface="DFKai-SB" panose="03000509000000000000" pitchFamily="65" charset="-120"/>
                <a:cs typeface="Arial" pitchFamily="34" charset="0"/>
              </a:rPr>
              <a:t>ĭ</a:t>
            </a:r>
            <a:r>
              <a:rPr lang="en-US" altLang="zh-TW" sz="8000" b="1" smtClean="0">
                <a:solidFill>
                  <a:srgbClr val="FF0000"/>
                </a:solidFill>
                <a:latin typeface="DFKai-SB" panose="03000509000000000000" pitchFamily="65" charset="-120"/>
                <a:ea typeface="DFKai-SB" panose="03000509000000000000" pitchFamily="65" charset="-120"/>
              </a:rPr>
              <a:t>y</a:t>
            </a:r>
            <a:r>
              <a:rPr lang="en-US" altLang="zh-TW" sz="8000" b="1" smtClean="0">
                <a:solidFill>
                  <a:srgbClr val="FF0000"/>
                </a:solidFill>
                <a:latin typeface="DFKai-SB" panose="03000509000000000000" pitchFamily="65" charset="-120"/>
                <a:ea typeface="DFKai-SB" panose="03000509000000000000" pitchFamily="65" charset="-120"/>
                <a:cs typeface="Arial Unicode MS" pitchFamily="34" charset="-128"/>
              </a:rPr>
              <a:t>ù</a:t>
            </a:r>
          </a:p>
        </p:txBody>
      </p:sp>
      <p:sp>
        <p:nvSpPr>
          <p:cNvPr id="173059" name="Rectangle 3"/>
          <p:cNvSpPr>
            <a:spLocks noGrp="1" noChangeArrowheads="1"/>
          </p:cNvSpPr>
          <p:nvPr>
            <p:ph idx="1"/>
          </p:nvPr>
        </p:nvSpPr>
        <p:spPr>
          <a:xfrm>
            <a:off x="1187450" y="1981200"/>
            <a:ext cx="7880350" cy="4114800"/>
          </a:xfrm>
        </p:spPr>
        <p:txBody>
          <a:bodyPr/>
          <a:lstStyle/>
          <a:p>
            <a:pPr eaLnBrk="1" hangingPunct="1">
              <a:buFontTx/>
              <a:buNone/>
            </a:pPr>
            <a:endParaRPr lang="zh-TW" altLang="en-US" sz="1400" b="1" smtClean="0">
              <a:latin typeface="DFKai-SB" panose="03000509000000000000" pitchFamily="65" charset="-120"/>
              <a:ea typeface="DFKai-SB" panose="03000509000000000000" pitchFamily="65" charset="-120"/>
            </a:endParaRPr>
          </a:p>
          <a:p>
            <a:pPr eaLnBrk="1" hangingPunct="1">
              <a:buFontTx/>
              <a:buNone/>
            </a:pPr>
            <a:endParaRPr lang="zh-TW" altLang="en-US" sz="1400" b="1" smtClean="0">
              <a:latin typeface="DFKai-SB" panose="03000509000000000000" pitchFamily="65" charset="-120"/>
              <a:ea typeface="DFKai-SB" panose="03000509000000000000" pitchFamily="65" charset="-120"/>
            </a:endParaRPr>
          </a:p>
          <a:p>
            <a:pPr eaLnBrk="1" hangingPunct="1">
              <a:buFontTx/>
              <a:buNone/>
            </a:pPr>
            <a:r>
              <a:rPr lang="en-US" altLang="zh-TW" sz="4800" b="1" smtClean="0">
                <a:latin typeface="DFKai-SB" panose="03000509000000000000" pitchFamily="65" charset="-120"/>
                <a:ea typeface="DFKai-SB" panose="03000509000000000000" pitchFamily="65" charset="-120"/>
              </a:rPr>
              <a:t>(A)</a:t>
            </a:r>
            <a:r>
              <a:rPr lang="zh-TW" altLang="en-US" sz="4800" b="1" smtClean="0">
                <a:latin typeface="DFKai-SB" panose="03000509000000000000" pitchFamily="65" charset="-120"/>
                <a:ea typeface="DFKai-SB" panose="03000509000000000000" pitchFamily="65" charset="-120"/>
              </a:rPr>
              <a:t>比如 	</a:t>
            </a:r>
            <a:r>
              <a:rPr lang="zh-TW" altLang="zh-TW" sz="4800" b="1" smtClean="0">
                <a:latin typeface="DFKai-SB" panose="03000509000000000000" pitchFamily="65" charset="-120"/>
                <a:ea typeface="DFKai-SB" panose="03000509000000000000" pitchFamily="65" charset="-120"/>
              </a:rPr>
              <a:t>(</a:t>
            </a:r>
            <a:r>
              <a:rPr lang="en-US" altLang="zh-TW" sz="4800" b="1" smtClean="0">
                <a:latin typeface="DFKai-SB" panose="03000509000000000000" pitchFamily="65" charset="-120"/>
                <a:ea typeface="DFKai-SB" panose="03000509000000000000" pitchFamily="65" charset="-120"/>
              </a:rPr>
              <a:t>B)</a:t>
            </a:r>
            <a:r>
              <a:rPr lang="zh-TW" altLang="en-US" sz="4800" b="1" smtClean="0">
                <a:latin typeface="DFKai-SB" panose="03000509000000000000" pitchFamily="65" charset="-120"/>
                <a:ea typeface="DFKai-SB" panose="03000509000000000000" pitchFamily="65" charset="-120"/>
              </a:rPr>
              <a:t>比喻</a:t>
            </a:r>
            <a:endParaRPr lang="zh-TW" altLang="zh-TW" sz="4800" b="1" smtClean="0">
              <a:latin typeface="DFKai-SB" panose="03000509000000000000" pitchFamily="65" charset="-120"/>
              <a:ea typeface="DFKai-SB" panose="03000509000000000000" pitchFamily="65" charset="-120"/>
            </a:endParaRPr>
          </a:p>
          <a:p>
            <a:pPr eaLnBrk="1" hangingPunct="1">
              <a:buFontTx/>
              <a:buNone/>
            </a:pPr>
            <a:endParaRPr lang="zh-TW" altLang="en-US" sz="4800" b="1" smtClean="0">
              <a:latin typeface="DFKai-SB" panose="03000509000000000000" pitchFamily="65" charset="-120"/>
              <a:ea typeface="DFKai-SB" panose="03000509000000000000" pitchFamily="65" charset="-120"/>
            </a:endParaRPr>
          </a:p>
          <a:p>
            <a:pPr eaLnBrk="1" hangingPunct="1">
              <a:buFontTx/>
              <a:buNone/>
            </a:pPr>
            <a:r>
              <a:rPr lang="zh-TW" altLang="zh-TW" sz="4800" b="1" smtClean="0">
                <a:latin typeface="DFKai-SB" panose="03000509000000000000" pitchFamily="65" charset="-120"/>
                <a:ea typeface="DFKai-SB" panose="03000509000000000000" pitchFamily="65" charset="-120"/>
              </a:rPr>
              <a:t>(</a:t>
            </a:r>
            <a:r>
              <a:rPr lang="en-US" altLang="zh-TW" sz="4800" b="1" smtClean="0">
                <a:latin typeface="DFKai-SB" panose="03000509000000000000" pitchFamily="65" charset="-120"/>
                <a:ea typeface="DFKai-SB" panose="03000509000000000000" pitchFamily="65" charset="-120"/>
              </a:rPr>
              <a:t>C)</a:t>
            </a:r>
            <a:r>
              <a:rPr lang="zh-TW" altLang="en-US" sz="4800" b="1" smtClean="0">
                <a:latin typeface="DFKai-SB" panose="03000509000000000000" pitchFamily="65" charset="-120"/>
                <a:ea typeface="DFKai-SB" panose="03000509000000000000" pitchFamily="65" charset="-120"/>
              </a:rPr>
              <a:t>筆誤	</a:t>
            </a:r>
            <a:r>
              <a:rPr lang="zh-TW" altLang="zh-TW" sz="4800" b="1" smtClean="0">
                <a:latin typeface="DFKai-SB" panose="03000509000000000000" pitchFamily="65" charset="-120"/>
                <a:ea typeface="DFKai-SB" panose="03000509000000000000" pitchFamily="65" charset="-120"/>
              </a:rPr>
              <a:t>(</a:t>
            </a:r>
            <a:r>
              <a:rPr lang="en-US" altLang="zh-TW" sz="4800" b="1" smtClean="0">
                <a:latin typeface="DFKai-SB" panose="03000509000000000000" pitchFamily="65" charset="-120"/>
                <a:ea typeface="DFKai-SB" panose="03000509000000000000" pitchFamily="65" charset="-120"/>
              </a:rPr>
              <a:t>D)</a:t>
            </a:r>
            <a:r>
              <a:rPr lang="zh-TW" altLang="en-US" sz="4800" b="1" smtClean="0">
                <a:latin typeface="DFKai-SB" panose="03000509000000000000" pitchFamily="65" charset="-120"/>
                <a:ea typeface="DFKai-SB" panose="03000509000000000000" pitchFamily="65" charset="-120"/>
              </a:rPr>
              <a:t>譬如</a:t>
            </a:r>
            <a:endParaRPr lang="zh-TW" altLang="en-US" sz="4800" smtClean="0">
              <a:latin typeface="DFKai-SB" panose="03000509000000000000" pitchFamily="65" charset="-120"/>
              <a:ea typeface="DFKai-SB" panose="03000509000000000000" pitchFamily="65" charset="-120"/>
            </a:endParaRPr>
          </a:p>
        </p:txBody>
      </p:sp>
      <p:sp>
        <p:nvSpPr>
          <p:cNvPr id="7" name="投影片編號版面配置區 5"/>
          <p:cNvSpPr>
            <a:spLocks noGrp="1"/>
          </p:cNvSpPr>
          <p:nvPr>
            <p:ph type="sldNum" sz="quarter" idx="12"/>
          </p:nvPr>
        </p:nvSpPr>
        <p:spPr/>
        <p:txBody>
          <a:bodyPr/>
          <a:lstStyle/>
          <a:p>
            <a:pPr>
              <a:defRPr/>
            </a:pPr>
            <a:fld id="{8A918953-C80B-4B5D-83C2-E4DC681B27A5}" type="slidenum">
              <a:rPr lang="zh-TW" altLang="en-US">
                <a:latin typeface="DFKai-SB" panose="03000509000000000000" pitchFamily="65" charset="-120"/>
                <a:ea typeface="DFKai-SB" panose="03000509000000000000" pitchFamily="65" charset="-120"/>
              </a:rPr>
              <a:pPr>
                <a:defRPr/>
              </a:pPr>
              <a:t>37</a:t>
            </a:fld>
            <a:endParaRPr lang="en-US" altLang="zh-TW" dirty="0">
              <a:latin typeface="DFKai-SB" panose="03000509000000000000" pitchFamily="65" charset="-120"/>
              <a:ea typeface="DFKai-SB" panose="03000509000000000000" pitchFamily="65" charset="-12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73058"/>
                                        </p:tgtEl>
                                        <p:attrNameLst>
                                          <p:attrName>style.visibility</p:attrName>
                                        </p:attrNameLst>
                                      </p:cBhvr>
                                      <p:to>
                                        <p:strVal val="visible"/>
                                      </p:to>
                                    </p:set>
                                    <p:anim calcmode="lin" valueType="num">
                                      <p:cBhvr additive="base">
                                        <p:cTn id="7" dur="500" fill="hold"/>
                                        <p:tgtEl>
                                          <p:spTgt spid="173058"/>
                                        </p:tgtEl>
                                        <p:attrNameLst>
                                          <p:attrName>ppt_x</p:attrName>
                                        </p:attrNameLst>
                                      </p:cBhvr>
                                      <p:tavLst>
                                        <p:tav tm="0">
                                          <p:val>
                                            <p:strVal val="0-#ppt_w/2"/>
                                          </p:val>
                                        </p:tav>
                                        <p:tav tm="100000">
                                          <p:val>
                                            <p:strVal val="#ppt_x"/>
                                          </p:val>
                                        </p:tav>
                                      </p:tavLst>
                                    </p:anim>
                                    <p:anim calcmode="lin" valueType="num">
                                      <p:cBhvr additive="base">
                                        <p:cTn id="8" dur="500" fill="hold"/>
                                        <p:tgtEl>
                                          <p:spTgt spid="173058"/>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73059">
                                            <p:txEl>
                                              <p:pRg st="2" end="2"/>
                                            </p:txEl>
                                          </p:spTgt>
                                        </p:tgtEl>
                                        <p:attrNameLst>
                                          <p:attrName>style.visibility</p:attrName>
                                        </p:attrNameLst>
                                      </p:cBhvr>
                                      <p:to>
                                        <p:strVal val="visible"/>
                                      </p:to>
                                    </p:set>
                                    <p:anim calcmode="lin" valueType="num">
                                      <p:cBhvr additive="base">
                                        <p:cTn id="13" dur="500" fill="hold"/>
                                        <p:tgtEl>
                                          <p:spTgt spid="173059">
                                            <p:txEl>
                                              <p:pRg st="2" end="2"/>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73059">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73059">
                                            <p:txEl>
                                              <p:pRg st="4" end="4"/>
                                            </p:txEl>
                                          </p:spTgt>
                                        </p:tgtEl>
                                        <p:attrNameLst>
                                          <p:attrName>style.visibility</p:attrName>
                                        </p:attrNameLst>
                                      </p:cBhvr>
                                      <p:to>
                                        <p:strVal val="visible"/>
                                      </p:to>
                                    </p:set>
                                    <p:anim calcmode="lin" valueType="num">
                                      <p:cBhvr additive="base">
                                        <p:cTn id="19" dur="500" fill="hold"/>
                                        <p:tgtEl>
                                          <p:spTgt spid="173059">
                                            <p:txEl>
                                              <p:pRg st="4" end="4"/>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173059">
                                            <p:txEl>
                                              <p:pRg st="4" end="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3058" grpId="0" autoUpdateAnimBg="0"/>
      <p:bldP spid="173059" grpId="0" build="p" autoUpdateAnimBg="0"/>
    </p:bldLst>
  </p:timing>
</p:sld>
</file>

<file path=ppt/slides/slide38.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74082" name="Rectangle 2"/>
          <p:cNvSpPr>
            <a:spLocks noGrp="1" noChangeArrowheads="1"/>
          </p:cNvSpPr>
          <p:nvPr>
            <p:ph type="title"/>
          </p:nvPr>
        </p:nvSpPr>
        <p:spPr>
          <a:xfrm>
            <a:off x="457200" y="609600"/>
            <a:ext cx="8610600" cy="1143000"/>
          </a:xfrm>
        </p:spPr>
        <p:txBody>
          <a:bodyPr>
            <a:normAutofit fontScale="90000"/>
          </a:bodyPr>
          <a:lstStyle/>
          <a:p>
            <a:pPr eaLnBrk="1" hangingPunct="1"/>
            <a:r>
              <a:rPr lang="en-US" altLang="zh-TW" sz="8000" b="1" smtClean="0">
                <a:solidFill>
                  <a:srgbClr val="FF0000"/>
                </a:solidFill>
                <a:latin typeface="DFKai-SB" panose="03000509000000000000" pitchFamily="65" charset="-120"/>
                <a:ea typeface="DFKai-SB" panose="03000509000000000000" pitchFamily="65" charset="-120"/>
              </a:rPr>
              <a:t>sh</a:t>
            </a:r>
            <a:r>
              <a:rPr lang="en-US" altLang="zh-TW" sz="8000" b="1" smtClean="0">
                <a:solidFill>
                  <a:srgbClr val="FF0000"/>
                </a:solidFill>
                <a:latin typeface="DFKai-SB" panose="03000509000000000000" pitchFamily="65" charset="-120"/>
                <a:ea typeface="DFKai-SB" panose="03000509000000000000" pitchFamily="65" charset="-120"/>
                <a:cs typeface="Times New Roman" pitchFamily="18" charset="0"/>
              </a:rPr>
              <a:t>ù</a:t>
            </a:r>
            <a:r>
              <a:rPr lang="en-US" altLang="zh-TW" sz="8000" b="1" smtClean="0">
                <a:solidFill>
                  <a:srgbClr val="FF0000"/>
                </a:solidFill>
                <a:latin typeface="DFKai-SB" panose="03000509000000000000" pitchFamily="65" charset="-120"/>
                <a:ea typeface="DFKai-SB" panose="03000509000000000000" pitchFamily="65" charset="-120"/>
              </a:rPr>
              <a:t>b</a:t>
            </a:r>
            <a:r>
              <a:rPr lang="en-US" altLang="zh-TW" sz="8000" b="1" smtClean="0">
                <a:solidFill>
                  <a:srgbClr val="FF0000"/>
                </a:solidFill>
                <a:latin typeface="DFKai-SB" panose="03000509000000000000" pitchFamily="65" charset="-120"/>
                <a:ea typeface="DFKai-SB" panose="03000509000000000000" pitchFamily="65" charset="-120"/>
                <a:cs typeface="Times New Roman" pitchFamily="18" charset="0"/>
              </a:rPr>
              <a:t>è</a:t>
            </a:r>
            <a:r>
              <a:rPr lang="en-US" altLang="zh-TW" sz="8000" b="1" smtClean="0">
                <a:solidFill>
                  <a:srgbClr val="FF0000"/>
                </a:solidFill>
                <a:latin typeface="DFKai-SB" panose="03000509000000000000" pitchFamily="65" charset="-120"/>
                <a:ea typeface="DFKai-SB" panose="03000509000000000000" pitchFamily="65" charset="-120"/>
              </a:rPr>
              <a:t>i</a:t>
            </a:r>
          </a:p>
        </p:txBody>
      </p:sp>
      <p:sp>
        <p:nvSpPr>
          <p:cNvPr id="174083" name="Rectangle 3"/>
          <p:cNvSpPr>
            <a:spLocks noGrp="1" noChangeArrowheads="1"/>
          </p:cNvSpPr>
          <p:nvPr>
            <p:ph idx="1"/>
          </p:nvPr>
        </p:nvSpPr>
        <p:spPr>
          <a:xfrm>
            <a:off x="1331913" y="1981200"/>
            <a:ext cx="7735887" cy="4114800"/>
          </a:xfrm>
        </p:spPr>
        <p:txBody>
          <a:bodyPr/>
          <a:lstStyle/>
          <a:p>
            <a:pPr eaLnBrk="1" hangingPunct="1">
              <a:buFontTx/>
              <a:buNone/>
            </a:pPr>
            <a:endParaRPr lang="zh-TW" altLang="en-US" sz="1400" b="1" smtClean="0">
              <a:latin typeface="DFKai-SB" panose="03000509000000000000" pitchFamily="65" charset="-120"/>
              <a:ea typeface="DFKai-SB" panose="03000509000000000000" pitchFamily="65" charset="-120"/>
            </a:endParaRPr>
          </a:p>
          <a:p>
            <a:pPr eaLnBrk="1" hangingPunct="1">
              <a:buFontTx/>
              <a:buNone/>
            </a:pPr>
            <a:endParaRPr lang="zh-TW" altLang="en-US" sz="1400" b="1" smtClean="0">
              <a:latin typeface="DFKai-SB" panose="03000509000000000000" pitchFamily="65" charset="-120"/>
              <a:ea typeface="DFKai-SB" panose="03000509000000000000" pitchFamily="65" charset="-120"/>
            </a:endParaRPr>
          </a:p>
          <a:p>
            <a:pPr eaLnBrk="1" hangingPunct="1">
              <a:buFontTx/>
              <a:buNone/>
            </a:pPr>
            <a:r>
              <a:rPr lang="en-US" altLang="zh-TW" sz="4800" b="1" smtClean="0">
                <a:latin typeface="DFKai-SB" panose="03000509000000000000" pitchFamily="65" charset="-120"/>
                <a:ea typeface="DFKai-SB" panose="03000509000000000000" pitchFamily="65" charset="-120"/>
              </a:rPr>
              <a:t>(A)</a:t>
            </a:r>
            <a:r>
              <a:rPr lang="zh-TW" altLang="en-US" sz="4800" b="1" smtClean="0">
                <a:latin typeface="DFKai-SB" panose="03000509000000000000" pitchFamily="65" charset="-120"/>
                <a:ea typeface="DFKai-SB" panose="03000509000000000000" pitchFamily="65" charset="-120"/>
              </a:rPr>
              <a:t>數百	</a:t>
            </a:r>
            <a:r>
              <a:rPr lang="zh-TW" altLang="zh-TW" sz="4800" b="1" smtClean="0">
                <a:latin typeface="DFKai-SB" panose="03000509000000000000" pitchFamily="65" charset="-120"/>
                <a:ea typeface="DFKai-SB" panose="03000509000000000000" pitchFamily="65" charset="-120"/>
              </a:rPr>
              <a:t>(</a:t>
            </a:r>
            <a:r>
              <a:rPr lang="en-US" altLang="zh-TW" sz="4800" b="1" smtClean="0">
                <a:latin typeface="DFKai-SB" panose="03000509000000000000" pitchFamily="65" charset="-120"/>
                <a:ea typeface="DFKai-SB" panose="03000509000000000000" pitchFamily="65" charset="-120"/>
              </a:rPr>
              <a:t>B)</a:t>
            </a:r>
            <a:r>
              <a:rPr lang="zh-TW" altLang="en-US" sz="4800" b="1" smtClean="0">
                <a:latin typeface="DFKai-SB" panose="03000509000000000000" pitchFamily="65" charset="-120"/>
                <a:ea typeface="DFKai-SB" panose="03000509000000000000" pitchFamily="65" charset="-120"/>
              </a:rPr>
              <a:t>叔伯</a:t>
            </a:r>
            <a:endParaRPr lang="zh-TW" altLang="zh-TW" sz="4800" b="1" smtClean="0">
              <a:latin typeface="DFKai-SB" panose="03000509000000000000" pitchFamily="65" charset="-120"/>
              <a:ea typeface="DFKai-SB" panose="03000509000000000000" pitchFamily="65" charset="-120"/>
            </a:endParaRPr>
          </a:p>
          <a:p>
            <a:pPr eaLnBrk="1" hangingPunct="1">
              <a:buFontTx/>
              <a:buNone/>
            </a:pPr>
            <a:endParaRPr lang="zh-TW" altLang="zh-TW" sz="4800" b="1" smtClean="0">
              <a:latin typeface="DFKai-SB" panose="03000509000000000000" pitchFamily="65" charset="-120"/>
              <a:ea typeface="DFKai-SB" panose="03000509000000000000" pitchFamily="65" charset="-120"/>
            </a:endParaRPr>
          </a:p>
          <a:p>
            <a:pPr eaLnBrk="1" hangingPunct="1">
              <a:buFontTx/>
              <a:buNone/>
            </a:pPr>
            <a:r>
              <a:rPr lang="zh-TW" altLang="zh-TW" sz="4800" b="1" smtClean="0">
                <a:latin typeface="DFKai-SB" panose="03000509000000000000" pitchFamily="65" charset="-120"/>
                <a:ea typeface="DFKai-SB" panose="03000509000000000000" pitchFamily="65" charset="-120"/>
              </a:rPr>
              <a:t>(</a:t>
            </a:r>
            <a:r>
              <a:rPr lang="en-US" altLang="zh-TW" sz="4800" b="1" smtClean="0">
                <a:latin typeface="DFKai-SB" panose="03000509000000000000" pitchFamily="65" charset="-120"/>
                <a:ea typeface="DFKai-SB" panose="03000509000000000000" pitchFamily="65" charset="-120"/>
              </a:rPr>
              <a:t>C)</a:t>
            </a:r>
            <a:r>
              <a:rPr lang="zh-TW" altLang="en-US" sz="4800" b="1" smtClean="0">
                <a:latin typeface="DFKai-SB" panose="03000509000000000000" pitchFamily="65" charset="-120"/>
                <a:ea typeface="DFKai-SB" panose="03000509000000000000" pitchFamily="65" charset="-120"/>
              </a:rPr>
              <a:t>鼠輩	</a:t>
            </a:r>
            <a:r>
              <a:rPr lang="zh-TW" altLang="zh-TW" sz="4800" b="1" smtClean="0">
                <a:latin typeface="DFKai-SB" panose="03000509000000000000" pitchFamily="65" charset="-120"/>
                <a:ea typeface="DFKai-SB" panose="03000509000000000000" pitchFamily="65" charset="-120"/>
              </a:rPr>
              <a:t>(</a:t>
            </a:r>
            <a:r>
              <a:rPr lang="en-US" altLang="zh-TW" sz="4800" b="1" smtClean="0">
                <a:latin typeface="DFKai-SB" panose="03000509000000000000" pitchFamily="65" charset="-120"/>
                <a:ea typeface="DFKai-SB" panose="03000509000000000000" pitchFamily="65" charset="-120"/>
              </a:rPr>
              <a:t>D)</a:t>
            </a:r>
            <a:r>
              <a:rPr lang="zh-TW" altLang="en-US" sz="4800" b="1" smtClean="0">
                <a:latin typeface="DFKai-SB" panose="03000509000000000000" pitchFamily="65" charset="-120"/>
                <a:ea typeface="DFKai-SB" panose="03000509000000000000" pitchFamily="65" charset="-120"/>
              </a:rPr>
              <a:t>數倍</a:t>
            </a:r>
          </a:p>
        </p:txBody>
      </p:sp>
      <p:sp>
        <p:nvSpPr>
          <p:cNvPr id="7" name="投影片編號版面配置區 5"/>
          <p:cNvSpPr>
            <a:spLocks noGrp="1"/>
          </p:cNvSpPr>
          <p:nvPr>
            <p:ph type="sldNum" sz="quarter" idx="12"/>
          </p:nvPr>
        </p:nvSpPr>
        <p:spPr/>
        <p:txBody>
          <a:bodyPr/>
          <a:lstStyle/>
          <a:p>
            <a:pPr>
              <a:defRPr/>
            </a:pPr>
            <a:fld id="{F6099A47-B139-46BE-805E-125A3089499F}" type="slidenum">
              <a:rPr lang="zh-TW" altLang="en-US">
                <a:latin typeface="DFKai-SB" panose="03000509000000000000" pitchFamily="65" charset="-120"/>
                <a:ea typeface="DFKai-SB" panose="03000509000000000000" pitchFamily="65" charset="-120"/>
              </a:rPr>
              <a:pPr>
                <a:defRPr/>
              </a:pPr>
              <a:t>38</a:t>
            </a:fld>
            <a:endParaRPr lang="en-US" altLang="zh-TW" dirty="0">
              <a:latin typeface="DFKai-SB" panose="03000509000000000000" pitchFamily="65" charset="-120"/>
              <a:ea typeface="DFKai-SB" panose="03000509000000000000" pitchFamily="65" charset="-12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74082"/>
                                        </p:tgtEl>
                                        <p:attrNameLst>
                                          <p:attrName>style.visibility</p:attrName>
                                        </p:attrNameLst>
                                      </p:cBhvr>
                                      <p:to>
                                        <p:strVal val="visible"/>
                                      </p:to>
                                    </p:set>
                                    <p:anim calcmode="lin" valueType="num">
                                      <p:cBhvr additive="base">
                                        <p:cTn id="7" dur="500" fill="hold"/>
                                        <p:tgtEl>
                                          <p:spTgt spid="174082"/>
                                        </p:tgtEl>
                                        <p:attrNameLst>
                                          <p:attrName>ppt_x</p:attrName>
                                        </p:attrNameLst>
                                      </p:cBhvr>
                                      <p:tavLst>
                                        <p:tav tm="0">
                                          <p:val>
                                            <p:strVal val="0-#ppt_w/2"/>
                                          </p:val>
                                        </p:tav>
                                        <p:tav tm="100000">
                                          <p:val>
                                            <p:strVal val="#ppt_x"/>
                                          </p:val>
                                        </p:tav>
                                      </p:tavLst>
                                    </p:anim>
                                    <p:anim calcmode="lin" valueType="num">
                                      <p:cBhvr additive="base">
                                        <p:cTn id="8" dur="500" fill="hold"/>
                                        <p:tgtEl>
                                          <p:spTgt spid="174082"/>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74083">
                                            <p:txEl>
                                              <p:pRg st="2" end="2"/>
                                            </p:txEl>
                                          </p:spTgt>
                                        </p:tgtEl>
                                        <p:attrNameLst>
                                          <p:attrName>style.visibility</p:attrName>
                                        </p:attrNameLst>
                                      </p:cBhvr>
                                      <p:to>
                                        <p:strVal val="visible"/>
                                      </p:to>
                                    </p:set>
                                    <p:anim calcmode="lin" valueType="num">
                                      <p:cBhvr additive="base">
                                        <p:cTn id="13" dur="500" fill="hold"/>
                                        <p:tgtEl>
                                          <p:spTgt spid="174083">
                                            <p:txEl>
                                              <p:pRg st="2" end="2"/>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7408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74083">
                                            <p:txEl>
                                              <p:pRg st="4" end="4"/>
                                            </p:txEl>
                                          </p:spTgt>
                                        </p:tgtEl>
                                        <p:attrNameLst>
                                          <p:attrName>style.visibility</p:attrName>
                                        </p:attrNameLst>
                                      </p:cBhvr>
                                      <p:to>
                                        <p:strVal val="visible"/>
                                      </p:to>
                                    </p:set>
                                    <p:anim calcmode="lin" valueType="num">
                                      <p:cBhvr additive="base">
                                        <p:cTn id="19" dur="500" fill="hold"/>
                                        <p:tgtEl>
                                          <p:spTgt spid="174083">
                                            <p:txEl>
                                              <p:pRg st="4" end="4"/>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174083">
                                            <p:txEl>
                                              <p:pRg st="4" end="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082" grpId="0" autoUpdateAnimBg="0"/>
      <p:bldP spid="174083" grpId="0" build="p" autoUpdateAnimBg="0"/>
    </p:bldLst>
  </p:timing>
</p:sld>
</file>

<file path=ppt/slides/slide39.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75106" name="Rectangle 2"/>
          <p:cNvSpPr>
            <a:spLocks noGrp="1" noChangeArrowheads="1"/>
          </p:cNvSpPr>
          <p:nvPr>
            <p:ph type="title"/>
          </p:nvPr>
        </p:nvSpPr>
        <p:spPr>
          <a:xfrm>
            <a:off x="381000" y="609600"/>
            <a:ext cx="8686800" cy="1143000"/>
          </a:xfrm>
        </p:spPr>
        <p:txBody>
          <a:bodyPr>
            <a:normAutofit fontScale="90000"/>
          </a:bodyPr>
          <a:lstStyle/>
          <a:p>
            <a:pPr eaLnBrk="1" hangingPunct="1"/>
            <a:r>
              <a:rPr lang="en-US" altLang="zh-TW" sz="8000" b="1" smtClean="0">
                <a:solidFill>
                  <a:srgbClr val="FF0000"/>
                </a:solidFill>
                <a:latin typeface="DFKai-SB" panose="03000509000000000000" pitchFamily="65" charset="-120"/>
                <a:ea typeface="DFKai-SB" panose="03000509000000000000" pitchFamily="65" charset="-120"/>
              </a:rPr>
              <a:t>Xu</a:t>
            </a:r>
            <a:r>
              <a:rPr lang="en-US" altLang="zh-TW" sz="8000" b="1" smtClean="0">
                <a:solidFill>
                  <a:srgbClr val="FF0000"/>
                </a:solidFill>
                <a:latin typeface="DFKai-SB" panose="03000509000000000000" pitchFamily="65" charset="-120"/>
                <a:ea typeface="DFKai-SB" panose="03000509000000000000" pitchFamily="65" charset="-120"/>
                <a:cs typeface="Arial" pitchFamily="34" charset="0"/>
              </a:rPr>
              <a:t>é</a:t>
            </a:r>
            <a:r>
              <a:rPr lang="en-US" altLang="zh-TW" sz="8000" b="1" smtClean="0">
                <a:solidFill>
                  <a:srgbClr val="FF0000"/>
                </a:solidFill>
                <a:latin typeface="DFKai-SB" panose="03000509000000000000" pitchFamily="65" charset="-120"/>
                <a:ea typeface="DFKai-SB" panose="03000509000000000000" pitchFamily="65" charset="-120"/>
              </a:rPr>
              <a:t>xi</a:t>
            </a:r>
            <a:r>
              <a:rPr lang="en-US" altLang="zh-TW" sz="8000" b="1" smtClean="0">
                <a:solidFill>
                  <a:srgbClr val="FF0000"/>
                </a:solidFill>
                <a:latin typeface="DFKai-SB" panose="03000509000000000000" pitchFamily="65" charset="-120"/>
                <a:ea typeface="DFKai-SB" panose="03000509000000000000" pitchFamily="65" charset="-120"/>
                <a:cs typeface="Arial" pitchFamily="34" charset="0"/>
              </a:rPr>
              <a:t>à</a:t>
            </a:r>
            <a:r>
              <a:rPr lang="en-US" altLang="zh-TW" sz="8000" b="1" smtClean="0">
                <a:solidFill>
                  <a:srgbClr val="FF0000"/>
                </a:solidFill>
                <a:latin typeface="DFKai-SB" panose="03000509000000000000" pitchFamily="65" charset="-120"/>
                <a:ea typeface="DFKai-SB" panose="03000509000000000000" pitchFamily="65" charset="-120"/>
              </a:rPr>
              <a:t>o</a:t>
            </a:r>
          </a:p>
        </p:txBody>
      </p:sp>
      <p:sp>
        <p:nvSpPr>
          <p:cNvPr id="175107" name="Rectangle 3"/>
          <p:cNvSpPr>
            <a:spLocks noGrp="1" noChangeArrowheads="1"/>
          </p:cNvSpPr>
          <p:nvPr>
            <p:ph idx="1"/>
          </p:nvPr>
        </p:nvSpPr>
        <p:spPr>
          <a:xfrm>
            <a:off x="1331913" y="1981200"/>
            <a:ext cx="7735887" cy="4114800"/>
          </a:xfrm>
        </p:spPr>
        <p:txBody>
          <a:bodyPr/>
          <a:lstStyle/>
          <a:p>
            <a:pPr eaLnBrk="1" hangingPunct="1">
              <a:buFontTx/>
              <a:buNone/>
            </a:pPr>
            <a:endParaRPr lang="zh-TW" altLang="en-US" sz="1400" b="1" dirty="0" smtClean="0">
              <a:latin typeface="DFKai-SB" panose="03000509000000000000" pitchFamily="65" charset="-120"/>
              <a:ea typeface="DFKai-SB" panose="03000509000000000000" pitchFamily="65" charset="-120"/>
            </a:endParaRPr>
          </a:p>
          <a:p>
            <a:pPr eaLnBrk="1" hangingPunct="1">
              <a:buFontTx/>
              <a:buNone/>
            </a:pPr>
            <a:endParaRPr lang="zh-TW" altLang="en-US" sz="1400" b="1" dirty="0" smtClean="0">
              <a:latin typeface="DFKai-SB" panose="03000509000000000000" pitchFamily="65" charset="-120"/>
              <a:ea typeface="DFKai-SB" panose="03000509000000000000" pitchFamily="65" charset="-120"/>
            </a:endParaRPr>
          </a:p>
          <a:p>
            <a:pPr eaLnBrk="1" hangingPunct="1">
              <a:buFontTx/>
              <a:buNone/>
            </a:pPr>
            <a:r>
              <a:rPr lang="en-US" altLang="zh-TW" sz="4800" b="1" dirty="0" smtClean="0">
                <a:latin typeface="DFKai-SB" panose="03000509000000000000" pitchFamily="65" charset="-120"/>
                <a:ea typeface="DFKai-SB" panose="03000509000000000000" pitchFamily="65" charset="-120"/>
              </a:rPr>
              <a:t>(A)</a:t>
            </a:r>
            <a:r>
              <a:rPr lang="zh-TW" altLang="en-US" sz="4800" b="1" dirty="0" smtClean="0">
                <a:latin typeface="DFKai-SB" panose="03000509000000000000" pitchFamily="65" charset="-120"/>
                <a:ea typeface="DFKai-SB" panose="03000509000000000000" pitchFamily="65" charset="-120"/>
              </a:rPr>
              <a:t>縮小			</a:t>
            </a:r>
            <a:r>
              <a:rPr lang="zh-TW" altLang="zh-TW" sz="4800" b="1" dirty="0" smtClean="0">
                <a:latin typeface="DFKai-SB" panose="03000509000000000000" pitchFamily="65" charset="-120"/>
                <a:ea typeface="DFKai-SB" panose="03000509000000000000" pitchFamily="65" charset="-120"/>
              </a:rPr>
              <a:t>(</a:t>
            </a:r>
            <a:r>
              <a:rPr lang="en-US" altLang="zh-TW" sz="4800" b="1" dirty="0" smtClean="0">
                <a:latin typeface="DFKai-SB" panose="03000509000000000000" pitchFamily="65" charset="-120"/>
                <a:ea typeface="DFKai-SB" panose="03000509000000000000" pitchFamily="65" charset="-120"/>
              </a:rPr>
              <a:t>B)</a:t>
            </a:r>
            <a:r>
              <a:rPr lang="zh-TW" altLang="en-US" sz="4800" b="1" dirty="0" smtClean="0">
                <a:latin typeface="DFKai-SB" panose="03000509000000000000" pitchFamily="65" charset="-120"/>
                <a:ea typeface="DFKai-SB" panose="03000509000000000000" pitchFamily="65" charset="-120"/>
              </a:rPr>
              <a:t>學叫</a:t>
            </a:r>
            <a:endParaRPr lang="zh-TW" altLang="zh-TW" sz="4800" b="1" dirty="0" smtClean="0">
              <a:latin typeface="DFKai-SB" panose="03000509000000000000" pitchFamily="65" charset="-120"/>
              <a:ea typeface="DFKai-SB" panose="03000509000000000000" pitchFamily="65" charset="-120"/>
            </a:endParaRPr>
          </a:p>
          <a:p>
            <a:pPr eaLnBrk="1" hangingPunct="1">
              <a:buFontTx/>
              <a:buNone/>
            </a:pPr>
            <a:endParaRPr lang="zh-TW" altLang="zh-TW" sz="4800" b="1" dirty="0" smtClean="0">
              <a:latin typeface="DFKai-SB" panose="03000509000000000000" pitchFamily="65" charset="-120"/>
              <a:ea typeface="DFKai-SB" panose="03000509000000000000" pitchFamily="65" charset="-120"/>
            </a:endParaRPr>
          </a:p>
          <a:p>
            <a:pPr eaLnBrk="1" hangingPunct="1">
              <a:buFontTx/>
              <a:buNone/>
            </a:pPr>
            <a:r>
              <a:rPr lang="zh-TW" altLang="zh-TW" sz="4800" b="1" dirty="0" smtClean="0">
                <a:latin typeface="DFKai-SB" panose="03000509000000000000" pitchFamily="65" charset="-120"/>
                <a:ea typeface="DFKai-SB" panose="03000509000000000000" pitchFamily="65" charset="-120"/>
              </a:rPr>
              <a:t>(</a:t>
            </a:r>
            <a:r>
              <a:rPr lang="en-US" altLang="zh-TW" sz="4800" b="1" dirty="0" smtClean="0">
                <a:latin typeface="DFKai-SB" panose="03000509000000000000" pitchFamily="65" charset="-120"/>
                <a:ea typeface="DFKai-SB" panose="03000509000000000000" pitchFamily="65" charset="-120"/>
              </a:rPr>
              <a:t>C)</a:t>
            </a:r>
            <a:r>
              <a:rPr lang="zh-TW" altLang="en-US" sz="4800" b="1" dirty="0" smtClean="0">
                <a:latin typeface="DFKai-SB" panose="03000509000000000000" pitchFamily="65" charset="-120"/>
                <a:ea typeface="DFKai-SB" panose="03000509000000000000" pitchFamily="65" charset="-120"/>
              </a:rPr>
              <a:t>學校			</a:t>
            </a:r>
            <a:r>
              <a:rPr lang="zh-TW" altLang="zh-TW" sz="4800" b="1" dirty="0" smtClean="0">
                <a:latin typeface="DFKai-SB" panose="03000509000000000000" pitchFamily="65" charset="-120"/>
                <a:ea typeface="DFKai-SB" panose="03000509000000000000" pitchFamily="65" charset="-120"/>
              </a:rPr>
              <a:t>(</a:t>
            </a:r>
            <a:r>
              <a:rPr lang="en-US" altLang="zh-TW" sz="4800" b="1" dirty="0" smtClean="0">
                <a:latin typeface="DFKai-SB" panose="03000509000000000000" pitchFamily="65" charset="-120"/>
                <a:ea typeface="DFKai-SB" panose="03000509000000000000" pitchFamily="65" charset="-120"/>
              </a:rPr>
              <a:t>D)</a:t>
            </a:r>
            <a:r>
              <a:rPr lang="zh-TW" altLang="en-US" sz="4800" b="1" dirty="0" smtClean="0">
                <a:latin typeface="DFKai-SB" panose="03000509000000000000" pitchFamily="65" charset="-120"/>
                <a:ea typeface="DFKai-SB" panose="03000509000000000000" pitchFamily="65" charset="-120"/>
              </a:rPr>
              <a:t>學習</a:t>
            </a:r>
          </a:p>
        </p:txBody>
      </p:sp>
      <p:sp>
        <p:nvSpPr>
          <p:cNvPr id="7" name="投影片編號版面配置區 5"/>
          <p:cNvSpPr>
            <a:spLocks noGrp="1"/>
          </p:cNvSpPr>
          <p:nvPr>
            <p:ph type="sldNum" sz="quarter" idx="12"/>
          </p:nvPr>
        </p:nvSpPr>
        <p:spPr/>
        <p:txBody>
          <a:bodyPr/>
          <a:lstStyle/>
          <a:p>
            <a:pPr>
              <a:defRPr/>
            </a:pPr>
            <a:fld id="{0264B3EC-6223-4CCC-A1F2-1825DC9DA12A}" type="slidenum">
              <a:rPr lang="zh-TW" altLang="en-US">
                <a:latin typeface="DFKai-SB" panose="03000509000000000000" pitchFamily="65" charset="-120"/>
                <a:ea typeface="DFKai-SB" panose="03000509000000000000" pitchFamily="65" charset="-120"/>
              </a:rPr>
              <a:pPr>
                <a:defRPr/>
              </a:pPr>
              <a:t>39</a:t>
            </a:fld>
            <a:endParaRPr lang="en-US" altLang="zh-TW" dirty="0">
              <a:latin typeface="DFKai-SB" panose="03000509000000000000" pitchFamily="65" charset="-120"/>
              <a:ea typeface="DFKai-SB" panose="03000509000000000000" pitchFamily="65" charset="-12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75106"/>
                                        </p:tgtEl>
                                        <p:attrNameLst>
                                          <p:attrName>style.visibility</p:attrName>
                                        </p:attrNameLst>
                                      </p:cBhvr>
                                      <p:to>
                                        <p:strVal val="visible"/>
                                      </p:to>
                                    </p:set>
                                    <p:anim calcmode="lin" valueType="num">
                                      <p:cBhvr additive="base">
                                        <p:cTn id="7" dur="500" fill="hold"/>
                                        <p:tgtEl>
                                          <p:spTgt spid="175106"/>
                                        </p:tgtEl>
                                        <p:attrNameLst>
                                          <p:attrName>ppt_x</p:attrName>
                                        </p:attrNameLst>
                                      </p:cBhvr>
                                      <p:tavLst>
                                        <p:tav tm="0">
                                          <p:val>
                                            <p:strVal val="0-#ppt_w/2"/>
                                          </p:val>
                                        </p:tav>
                                        <p:tav tm="100000">
                                          <p:val>
                                            <p:strVal val="#ppt_x"/>
                                          </p:val>
                                        </p:tav>
                                      </p:tavLst>
                                    </p:anim>
                                    <p:anim calcmode="lin" valueType="num">
                                      <p:cBhvr additive="base">
                                        <p:cTn id="8" dur="500" fill="hold"/>
                                        <p:tgtEl>
                                          <p:spTgt spid="175106"/>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75107">
                                            <p:txEl>
                                              <p:pRg st="2" end="2"/>
                                            </p:txEl>
                                          </p:spTgt>
                                        </p:tgtEl>
                                        <p:attrNameLst>
                                          <p:attrName>style.visibility</p:attrName>
                                        </p:attrNameLst>
                                      </p:cBhvr>
                                      <p:to>
                                        <p:strVal val="visible"/>
                                      </p:to>
                                    </p:set>
                                    <p:anim calcmode="lin" valueType="num">
                                      <p:cBhvr additive="base">
                                        <p:cTn id="13" dur="500" fill="hold"/>
                                        <p:tgtEl>
                                          <p:spTgt spid="175107">
                                            <p:txEl>
                                              <p:pRg st="2" end="2"/>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75107">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75107">
                                            <p:txEl>
                                              <p:pRg st="4" end="4"/>
                                            </p:txEl>
                                          </p:spTgt>
                                        </p:tgtEl>
                                        <p:attrNameLst>
                                          <p:attrName>style.visibility</p:attrName>
                                        </p:attrNameLst>
                                      </p:cBhvr>
                                      <p:to>
                                        <p:strVal val="visible"/>
                                      </p:to>
                                    </p:set>
                                    <p:anim calcmode="lin" valueType="num">
                                      <p:cBhvr additive="base">
                                        <p:cTn id="19" dur="500" fill="hold"/>
                                        <p:tgtEl>
                                          <p:spTgt spid="175107">
                                            <p:txEl>
                                              <p:pRg st="4" end="4"/>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175107">
                                            <p:txEl>
                                              <p:pRg st="4" end="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5106" grpId="0" autoUpdateAnimBg="0"/>
      <p:bldP spid="175107" grpId="0" build="p" autoUpdateAnimBg="0"/>
    </p:bld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標題 2"/>
          <p:cNvSpPr>
            <a:spLocks noGrp="1"/>
          </p:cNvSpPr>
          <p:nvPr>
            <p:ph type="title"/>
          </p:nvPr>
        </p:nvSpPr>
        <p:spPr>
          <a:xfrm>
            <a:off x="107950" y="338138"/>
            <a:ext cx="9036050" cy="1252537"/>
          </a:xfrm>
        </p:spPr>
        <p:txBody>
          <a:bodyPr/>
          <a:lstStyle/>
          <a:p>
            <a:pPr>
              <a:defRPr/>
            </a:pPr>
            <a:r>
              <a:rPr lang="zh-CN" altLang="en-US" sz="6000" b="1" dirty="0" smtClean="0">
                <a:solidFill>
                  <a:srgbClr val="FF0000"/>
                </a:solidFill>
                <a:effectLst>
                  <a:outerShdw blurRad="38100" dist="38100" dir="2700000" algn="tl">
                    <a:srgbClr val="000000">
                      <a:alpha val="43137"/>
                    </a:srgbClr>
                  </a:outerShdw>
                </a:effectLst>
                <a:latin typeface="標楷體" panose="03000509000000000000" pitchFamily="65" charset="-120"/>
                <a:ea typeface="標楷體" panose="03000509000000000000" pitchFamily="65" charset="-120"/>
              </a:rPr>
              <a:t>佩服理工專上學院精神！</a:t>
            </a:r>
            <a:endParaRPr lang="zh-HK" altLang="en-US" sz="6000" dirty="0"/>
          </a:p>
        </p:txBody>
      </p:sp>
      <p:sp>
        <p:nvSpPr>
          <p:cNvPr id="2" name="內容版面配置區 1"/>
          <p:cNvSpPr>
            <a:spLocks noGrp="1"/>
          </p:cNvSpPr>
          <p:nvPr>
            <p:ph idx="1"/>
          </p:nvPr>
        </p:nvSpPr>
        <p:spPr>
          <a:xfrm>
            <a:off x="0" y="2225675"/>
            <a:ext cx="9144000" cy="4443413"/>
          </a:xfrm>
        </p:spPr>
        <p:txBody>
          <a:bodyPr/>
          <a:lstStyle/>
          <a:p>
            <a:pPr marL="0" indent="0">
              <a:buFont typeface="Symbol" pitchFamily="18" charset="2"/>
              <a:buNone/>
              <a:defRPr/>
            </a:pPr>
            <a:r>
              <a:rPr lang="zh-CN" altLang="en-US" sz="4800" b="1" dirty="0" smtClean="0">
                <a:solidFill>
                  <a:schemeClr val="tx1"/>
                </a:solidFill>
                <a:effectLst>
                  <a:outerShdw blurRad="38100" dist="38100" dir="2700000" algn="tl">
                    <a:srgbClr val="000000">
                      <a:alpha val="43137"/>
                    </a:srgbClr>
                  </a:outerShdw>
                </a:effectLst>
                <a:latin typeface="標楷體" panose="03000509000000000000" pitchFamily="65" charset="-120"/>
                <a:ea typeface="標楷體" panose="03000509000000000000" pitchFamily="65" charset="-120"/>
              </a:rPr>
              <a:t> </a:t>
            </a:r>
            <a:r>
              <a:rPr lang="zh-CN" altLang="en-US" sz="4400" b="1" dirty="0" smtClean="0">
                <a:solidFill>
                  <a:schemeClr val="tx1"/>
                </a:solidFill>
                <a:effectLst>
                  <a:outerShdw blurRad="38100" dist="38100" dir="2700000" algn="tl">
                    <a:srgbClr val="000000">
                      <a:alpha val="43137"/>
                    </a:srgbClr>
                  </a:outerShdw>
                </a:effectLst>
                <a:latin typeface="標楷體" panose="03000509000000000000" pitchFamily="65" charset="-120"/>
                <a:ea typeface="標楷體" panose="03000509000000000000" pitchFamily="65" charset="-120"/>
              </a:rPr>
              <a:t>專上學院是從</a:t>
            </a:r>
            <a:r>
              <a:rPr lang="zh-CN" altLang="en-US" sz="4400" b="1" dirty="0" smtClean="0">
                <a:solidFill>
                  <a:srgbClr val="FF0000"/>
                </a:solidFill>
                <a:effectLst>
                  <a:outerShdw blurRad="38100" dist="38100" dir="2700000" algn="tl">
                    <a:srgbClr val="000000">
                      <a:alpha val="43137"/>
                    </a:srgbClr>
                  </a:outerShdw>
                </a:effectLst>
                <a:latin typeface="標楷體" panose="03000509000000000000" pitchFamily="65" charset="-120"/>
                <a:ea typeface="標楷體" panose="03000509000000000000" pitchFamily="65" charset="-120"/>
              </a:rPr>
              <a:t>藝術普及</a:t>
            </a:r>
            <a:r>
              <a:rPr lang="zh-CN" altLang="en-US" sz="4400" b="1" dirty="0" smtClean="0">
                <a:solidFill>
                  <a:schemeClr val="tx1"/>
                </a:solidFill>
                <a:effectLst>
                  <a:outerShdw blurRad="38100" dist="38100" dir="2700000" algn="tl">
                    <a:srgbClr val="000000">
                      <a:alpha val="43137"/>
                    </a:srgbClr>
                  </a:outerShdw>
                </a:effectLst>
                <a:latin typeface="標楷體" panose="03000509000000000000" pitchFamily="65" charset="-120"/>
                <a:ea typeface="標楷體" panose="03000509000000000000" pitchFamily="65" charset="-120"/>
              </a:rPr>
              <a:t>的角度切入</a:t>
            </a:r>
            <a:endParaRPr lang="en-US" altLang="zh-CN" sz="4400" b="1" dirty="0" smtClean="0">
              <a:solidFill>
                <a:schemeClr val="tx1"/>
              </a:solidFill>
              <a:effectLst>
                <a:outerShdw blurRad="38100" dist="38100" dir="2700000" algn="tl">
                  <a:srgbClr val="000000">
                    <a:alpha val="43137"/>
                  </a:srgbClr>
                </a:outerShdw>
              </a:effectLst>
              <a:latin typeface="標楷體" panose="03000509000000000000" pitchFamily="65" charset="-120"/>
              <a:ea typeface="標楷體" panose="03000509000000000000" pitchFamily="65" charset="-120"/>
            </a:endParaRPr>
          </a:p>
          <a:p>
            <a:pPr marL="0" indent="0" algn="ctr">
              <a:buFont typeface="Symbol" pitchFamily="18" charset="2"/>
              <a:buNone/>
              <a:defRPr/>
            </a:pPr>
            <a:r>
              <a:rPr lang="zh-CN" altLang="en-US" sz="4400" b="1" dirty="0" smtClean="0">
                <a:solidFill>
                  <a:schemeClr val="tx1"/>
                </a:solidFill>
                <a:effectLst>
                  <a:outerShdw blurRad="38100" dist="38100" dir="2700000" algn="tl">
                    <a:srgbClr val="000000">
                      <a:alpha val="43137"/>
                    </a:srgbClr>
                  </a:outerShdw>
                </a:effectLst>
                <a:latin typeface="標楷體" panose="03000509000000000000" pitchFamily="65" charset="-120"/>
                <a:ea typeface="標楷體" panose="03000509000000000000" pitchFamily="65" charset="-120"/>
              </a:rPr>
              <a:t>充分地</a:t>
            </a:r>
            <a:r>
              <a:rPr lang="zh-CN" altLang="en-US" sz="4400" b="1" dirty="0" smtClean="0">
                <a:solidFill>
                  <a:srgbClr val="FF0000"/>
                </a:solidFill>
                <a:effectLst>
                  <a:outerShdw blurRad="38100" dist="38100" dir="2700000" algn="tl">
                    <a:srgbClr val="000000">
                      <a:alpha val="43137"/>
                    </a:srgbClr>
                  </a:outerShdw>
                </a:effectLst>
                <a:latin typeface="標楷體" panose="03000509000000000000" pitchFamily="65" charset="-120"/>
                <a:ea typeface="標楷體" panose="03000509000000000000" pitchFamily="65" charset="-120"/>
              </a:rPr>
              <a:t>展示了戲劇的魅力！</a:t>
            </a:r>
            <a:endParaRPr lang="en-US" altLang="zh-CN" sz="4400" b="1" dirty="0" smtClean="0">
              <a:solidFill>
                <a:srgbClr val="FF0000"/>
              </a:solidFill>
              <a:effectLst>
                <a:outerShdw blurRad="38100" dist="38100" dir="2700000" algn="tl">
                  <a:srgbClr val="000000">
                    <a:alpha val="43137"/>
                  </a:srgbClr>
                </a:outerShdw>
              </a:effectLst>
              <a:latin typeface="標楷體" panose="03000509000000000000" pitchFamily="65" charset="-120"/>
              <a:ea typeface="標楷體" panose="03000509000000000000" pitchFamily="65" charset="-120"/>
            </a:endParaRPr>
          </a:p>
          <a:p>
            <a:pPr marL="0" indent="0" algn="ctr">
              <a:buFont typeface="Symbol" pitchFamily="18" charset="2"/>
              <a:buNone/>
              <a:defRPr/>
            </a:pPr>
            <a:r>
              <a:rPr lang="zh-CN" altLang="en-US" sz="4400" b="1" dirty="0">
                <a:solidFill>
                  <a:schemeClr val="tx1"/>
                </a:solidFill>
                <a:effectLst>
                  <a:outerShdw blurRad="38100" dist="38100" dir="2700000" algn="tl">
                    <a:srgbClr val="000000">
                      <a:alpha val="43137"/>
                    </a:srgbClr>
                  </a:outerShdw>
                </a:effectLst>
                <a:latin typeface="標楷體" panose="03000509000000000000" pitchFamily="65" charset="-120"/>
                <a:ea typeface="標楷體" panose="03000509000000000000" pitchFamily="65" charset="-120"/>
              </a:rPr>
              <a:t>充分</a:t>
            </a:r>
            <a:r>
              <a:rPr lang="zh-CN" altLang="en-US" sz="4400" b="1" dirty="0" smtClean="0">
                <a:solidFill>
                  <a:schemeClr val="tx1"/>
                </a:solidFill>
                <a:effectLst>
                  <a:outerShdw blurRad="38100" dist="38100" dir="2700000" algn="tl">
                    <a:srgbClr val="000000">
                      <a:alpha val="43137"/>
                    </a:srgbClr>
                  </a:outerShdw>
                </a:effectLst>
                <a:latin typeface="標楷體" panose="03000509000000000000" pitchFamily="65" charset="-120"/>
                <a:ea typeface="標楷體" panose="03000509000000000000" pitchFamily="65" charset="-120"/>
              </a:rPr>
              <a:t>地</a:t>
            </a:r>
            <a:r>
              <a:rPr lang="zh-CN" altLang="en-US" sz="4400" b="1" dirty="0" smtClean="0">
                <a:solidFill>
                  <a:srgbClr val="FF0000"/>
                </a:solidFill>
                <a:effectLst>
                  <a:outerShdw blurRad="38100" dist="38100" dir="2700000" algn="tl">
                    <a:srgbClr val="000000">
                      <a:alpha val="43137"/>
                    </a:srgbClr>
                  </a:outerShdw>
                </a:effectLst>
                <a:latin typeface="標楷體" panose="03000509000000000000" pitchFamily="65" charset="-120"/>
                <a:ea typeface="標楷體" panose="03000509000000000000" pitchFamily="65" charset="-120"/>
              </a:rPr>
              <a:t>展現文化精神建設！</a:t>
            </a:r>
            <a:endParaRPr lang="en-US" altLang="zh-CN" sz="4400" b="1" dirty="0" smtClean="0">
              <a:solidFill>
                <a:srgbClr val="FF0000"/>
              </a:solidFill>
              <a:effectLst>
                <a:outerShdw blurRad="38100" dist="38100" dir="2700000" algn="tl">
                  <a:srgbClr val="000000">
                    <a:alpha val="43137"/>
                  </a:srgbClr>
                </a:outerShdw>
              </a:effectLst>
              <a:latin typeface="標楷體" panose="03000509000000000000" pitchFamily="65" charset="-120"/>
              <a:ea typeface="標楷體" panose="03000509000000000000" pitchFamily="65" charset="-120"/>
            </a:endParaRPr>
          </a:p>
          <a:p>
            <a:pPr marL="0" indent="0" algn="ctr">
              <a:buFont typeface="Symbol" pitchFamily="18" charset="2"/>
              <a:buNone/>
              <a:defRPr/>
            </a:pPr>
            <a:r>
              <a:rPr lang="zh-CN" altLang="en-US" sz="4400" b="1" dirty="0" smtClean="0">
                <a:solidFill>
                  <a:schemeClr val="tx1"/>
                </a:solidFill>
                <a:effectLst>
                  <a:outerShdw blurRad="38100" dist="38100" dir="2700000" algn="tl">
                    <a:srgbClr val="000000">
                      <a:alpha val="43137"/>
                    </a:srgbClr>
                  </a:outerShdw>
                </a:effectLst>
                <a:latin typeface="標楷體" panose="03000509000000000000" pitchFamily="65" charset="-120"/>
                <a:ea typeface="標楷體" panose="03000509000000000000" pitchFamily="65" charset="-120"/>
              </a:rPr>
              <a:t>充分</a:t>
            </a:r>
            <a:r>
              <a:rPr lang="zh-CN" altLang="en-US" sz="4400" b="1" dirty="0" smtClean="0">
                <a:solidFill>
                  <a:srgbClr val="FF0000"/>
                </a:solidFill>
                <a:effectLst>
                  <a:outerShdw blurRad="38100" dist="38100" dir="2700000" algn="tl">
                    <a:srgbClr val="000000">
                      <a:alpha val="43137"/>
                    </a:srgbClr>
                  </a:outerShdw>
                </a:effectLst>
                <a:latin typeface="標楷體" panose="03000509000000000000" pitchFamily="65" charset="-120"/>
                <a:ea typeface="標楷體" panose="03000509000000000000" pitchFamily="65" charset="-120"/>
              </a:rPr>
              <a:t>樹立文化強大的風采！</a:t>
            </a:r>
            <a:endParaRPr lang="en-US" altLang="zh-CN" sz="4400" b="1" dirty="0" smtClean="0">
              <a:solidFill>
                <a:srgbClr val="FF0000"/>
              </a:solidFill>
              <a:effectLst>
                <a:outerShdw blurRad="38100" dist="38100" dir="2700000" algn="tl">
                  <a:srgbClr val="000000">
                    <a:alpha val="43137"/>
                  </a:srgbClr>
                </a:outerShdw>
              </a:effectLst>
              <a:latin typeface="標楷體" panose="03000509000000000000" pitchFamily="65" charset="-120"/>
              <a:ea typeface="標楷體" panose="03000509000000000000" pitchFamily="65" charset="-120"/>
            </a:endParaRPr>
          </a:p>
          <a:p>
            <a:pPr marL="0" indent="0" algn="ctr">
              <a:buFont typeface="Symbol" pitchFamily="18" charset="2"/>
              <a:buNone/>
              <a:defRPr/>
            </a:pPr>
            <a:r>
              <a:rPr kumimoji="1" lang="zh-TW" altLang="en-GB" sz="4400" b="1" dirty="0">
                <a:solidFill>
                  <a:srgbClr val="FF0000"/>
                </a:solidFill>
                <a:effectLst>
                  <a:outerShdw blurRad="38100" dist="38100" dir="2700000" algn="tl">
                    <a:srgbClr val="000000">
                      <a:alpha val="43137"/>
                    </a:srgbClr>
                  </a:outerShdw>
                </a:effectLst>
                <a:latin typeface="標楷體" panose="03000509000000000000" pitchFamily="65" charset="-120"/>
                <a:cs typeface="Times New Roman" pitchFamily="18" charset="0"/>
              </a:rPr>
              <a:t>培育</a:t>
            </a:r>
            <a:r>
              <a:rPr kumimoji="1" lang="zh-TW" altLang="en-GB" sz="4400" b="1" dirty="0" smtClean="0">
                <a:solidFill>
                  <a:srgbClr val="FF0000"/>
                </a:solidFill>
                <a:effectLst>
                  <a:outerShdw blurRad="38100" dist="38100" dir="2700000" algn="tl">
                    <a:srgbClr val="000000">
                      <a:alpha val="43137"/>
                    </a:srgbClr>
                  </a:outerShdw>
                </a:effectLst>
                <a:latin typeface="標楷體" panose="03000509000000000000" pitchFamily="65" charset="-120"/>
                <a:cs typeface="Times New Roman" pitchFamily="18" charset="0"/>
              </a:rPr>
              <a:t>學生</a:t>
            </a:r>
            <a:r>
              <a:rPr kumimoji="1" lang="zh-CN" altLang="en-US" sz="4400" b="1" dirty="0" smtClean="0">
                <a:solidFill>
                  <a:srgbClr val="FF0000"/>
                </a:solidFill>
                <a:effectLst>
                  <a:outerShdw blurRad="38100" dist="38100" dir="2700000" algn="tl">
                    <a:srgbClr val="000000">
                      <a:alpha val="43137"/>
                    </a:srgbClr>
                  </a:outerShdw>
                </a:effectLst>
                <a:latin typeface="標楷體" panose="03000509000000000000" pitchFamily="65" charset="-120"/>
                <a:ea typeface="標楷體" panose="03000509000000000000" pitchFamily="65" charset="-120"/>
                <a:cs typeface="Times New Roman" pitchFamily="18" charset="0"/>
              </a:rPr>
              <a:t>成為</a:t>
            </a:r>
            <a:r>
              <a:rPr kumimoji="1" lang="zh-TW" altLang="en-GB" sz="4400" b="1" dirty="0" smtClean="0">
                <a:solidFill>
                  <a:srgbClr val="FF0000"/>
                </a:solidFill>
                <a:effectLst>
                  <a:outerShdw blurRad="38100" dist="38100" dir="2700000" algn="tl">
                    <a:srgbClr val="000000">
                      <a:alpha val="43137"/>
                    </a:srgbClr>
                  </a:outerShdw>
                </a:effectLst>
                <a:latin typeface="標楷體" panose="03000509000000000000" pitchFamily="65" charset="-120"/>
                <a:cs typeface="Times New Roman" pitchFamily="18" charset="0"/>
              </a:rPr>
              <a:t>普通話</a:t>
            </a:r>
            <a:r>
              <a:rPr kumimoji="1" lang="zh-TW" altLang="en-GB" sz="4400" b="1" dirty="0">
                <a:solidFill>
                  <a:srgbClr val="FF0000"/>
                </a:solidFill>
                <a:effectLst>
                  <a:outerShdw blurRad="38100" dist="38100" dir="2700000" algn="tl">
                    <a:srgbClr val="000000">
                      <a:alpha val="43137"/>
                    </a:srgbClr>
                  </a:outerShdw>
                </a:effectLst>
                <a:latin typeface="標楷體" panose="03000509000000000000" pitchFamily="65" charset="-120"/>
                <a:cs typeface="Times New Roman" pitchFamily="18" charset="0"/>
              </a:rPr>
              <a:t>戲劇推廣</a:t>
            </a:r>
            <a:r>
              <a:rPr kumimoji="1" lang="zh-TW" altLang="en-GB" sz="4400" b="1" dirty="0" smtClean="0">
                <a:solidFill>
                  <a:srgbClr val="FF0000"/>
                </a:solidFill>
                <a:effectLst>
                  <a:outerShdw blurRad="38100" dist="38100" dir="2700000" algn="tl">
                    <a:srgbClr val="000000">
                      <a:alpha val="43137"/>
                    </a:srgbClr>
                  </a:outerShdw>
                </a:effectLst>
                <a:latin typeface="標楷體" panose="03000509000000000000" pitchFamily="65" charset="-120"/>
                <a:cs typeface="Times New Roman" pitchFamily="18" charset="0"/>
              </a:rPr>
              <a:t>大使</a:t>
            </a:r>
            <a:endParaRPr lang="zh-HK" altLang="en-US" sz="4400" b="1" dirty="0">
              <a:solidFill>
                <a:srgbClr val="FF0000"/>
              </a:solidFill>
              <a:effectLst>
                <a:outerShdw blurRad="38100" dist="38100" dir="2700000" algn="tl">
                  <a:srgbClr val="000000">
                    <a:alpha val="43137"/>
                  </a:srgbClr>
                </a:outerShdw>
              </a:effectLst>
              <a:latin typeface="標楷體" panose="03000509000000000000" pitchFamily="65" charset="-120"/>
            </a:endParaRPr>
          </a:p>
        </p:txBody>
      </p:sp>
      <p:sp>
        <p:nvSpPr>
          <p:cNvPr id="4" name="Slide Number Placeholder 3"/>
          <p:cNvSpPr>
            <a:spLocks noGrp="1"/>
          </p:cNvSpPr>
          <p:nvPr>
            <p:ph type="sldNum" sz="quarter" idx="12"/>
          </p:nvPr>
        </p:nvSpPr>
        <p:spPr/>
        <p:txBody>
          <a:bodyPr/>
          <a:lstStyle/>
          <a:p>
            <a:pPr>
              <a:defRPr/>
            </a:pPr>
            <a:fld id="{AF37850B-8163-4A23-9DA0-891FF8300DB4}" type="slidenum">
              <a:rPr lang="zh-HK" altLang="en-US" smtClean="0"/>
              <a:pPr>
                <a:defRPr/>
              </a:pPr>
              <a:t>4</a:t>
            </a:fld>
            <a:endParaRPr lang="zh-HK" altLang="en-US"/>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76130" name="Rectangle 2"/>
          <p:cNvSpPr>
            <a:spLocks noGrp="1" noChangeArrowheads="1"/>
          </p:cNvSpPr>
          <p:nvPr>
            <p:ph type="title"/>
          </p:nvPr>
        </p:nvSpPr>
        <p:spPr>
          <a:xfrm>
            <a:off x="381000" y="609600"/>
            <a:ext cx="8686800" cy="1143000"/>
          </a:xfrm>
        </p:spPr>
        <p:txBody>
          <a:bodyPr>
            <a:normAutofit fontScale="90000"/>
          </a:bodyPr>
          <a:lstStyle/>
          <a:p>
            <a:pPr eaLnBrk="1" hangingPunct="1"/>
            <a:r>
              <a:rPr lang="en-US" altLang="zh-TW" sz="8000" b="1" smtClean="0">
                <a:solidFill>
                  <a:srgbClr val="FF0000"/>
                </a:solidFill>
                <a:latin typeface="DFKai-SB" panose="03000509000000000000" pitchFamily="65" charset="-120"/>
                <a:ea typeface="DFKai-SB" panose="03000509000000000000" pitchFamily="65" charset="-120"/>
              </a:rPr>
              <a:t>Ji</a:t>
            </a:r>
            <a:r>
              <a:rPr lang="en-US" altLang="zh-TW" sz="8000" b="1" smtClean="0">
                <a:solidFill>
                  <a:srgbClr val="FF0000"/>
                </a:solidFill>
                <a:latin typeface="DFKai-SB" panose="03000509000000000000" pitchFamily="65" charset="-120"/>
                <a:ea typeface="DFKai-SB" panose="03000509000000000000" pitchFamily="65" charset="-120"/>
                <a:cs typeface="Arial Unicode MS" pitchFamily="34" charset="-128"/>
              </a:rPr>
              <a:t>ā</a:t>
            </a:r>
            <a:r>
              <a:rPr lang="en-US" altLang="zh-TW" sz="8000" b="1" smtClean="0">
                <a:solidFill>
                  <a:srgbClr val="FF0000"/>
                </a:solidFill>
                <a:latin typeface="DFKai-SB" panose="03000509000000000000" pitchFamily="65" charset="-120"/>
                <a:ea typeface="DFKai-SB" panose="03000509000000000000" pitchFamily="65" charset="-120"/>
              </a:rPr>
              <a:t>zh</a:t>
            </a:r>
            <a:r>
              <a:rPr lang="en-US" altLang="zh-TW" sz="8000" b="1" smtClean="0">
                <a:solidFill>
                  <a:srgbClr val="FF0000"/>
                </a:solidFill>
                <a:latin typeface="DFKai-SB" panose="03000509000000000000" pitchFamily="65" charset="-120"/>
                <a:ea typeface="DFKai-SB" panose="03000509000000000000" pitchFamily="65" charset="-120"/>
                <a:cs typeface="Arial" pitchFamily="34" charset="0"/>
              </a:rPr>
              <a:t>è</a:t>
            </a:r>
            <a:r>
              <a:rPr lang="en-US" altLang="zh-TW" sz="8000" b="1" smtClean="0">
                <a:solidFill>
                  <a:srgbClr val="FF0000"/>
                </a:solidFill>
                <a:latin typeface="DFKai-SB" panose="03000509000000000000" pitchFamily="65" charset="-120"/>
                <a:ea typeface="DFKai-SB" panose="03000509000000000000" pitchFamily="65" charset="-120"/>
              </a:rPr>
              <a:t>ng</a:t>
            </a:r>
          </a:p>
        </p:txBody>
      </p:sp>
      <p:sp>
        <p:nvSpPr>
          <p:cNvPr id="176131" name="Rectangle 3"/>
          <p:cNvSpPr>
            <a:spLocks noGrp="1" noChangeArrowheads="1"/>
          </p:cNvSpPr>
          <p:nvPr>
            <p:ph idx="1"/>
          </p:nvPr>
        </p:nvSpPr>
        <p:spPr>
          <a:xfrm>
            <a:off x="1187450" y="1981200"/>
            <a:ext cx="7880350" cy="4114800"/>
          </a:xfrm>
        </p:spPr>
        <p:txBody>
          <a:bodyPr/>
          <a:lstStyle/>
          <a:p>
            <a:pPr eaLnBrk="1" hangingPunct="1">
              <a:buFontTx/>
              <a:buNone/>
            </a:pPr>
            <a:endParaRPr lang="zh-TW" altLang="en-US" sz="1400" b="1" smtClean="0">
              <a:latin typeface="DFKai-SB" panose="03000509000000000000" pitchFamily="65" charset="-120"/>
              <a:ea typeface="DFKai-SB" panose="03000509000000000000" pitchFamily="65" charset="-120"/>
            </a:endParaRPr>
          </a:p>
          <a:p>
            <a:pPr eaLnBrk="1" hangingPunct="1">
              <a:buFontTx/>
              <a:buNone/>
            </a:pPr>
            <a:endParaRPr lang="zh-TW" altLang="en-US" sz="1400" b="1" smtClean="0">
              <a:latin typeface="DFKai-SB" panose="03000509000000000000" pitchFamily="65" charset="-120"/>
              <a:ea typeface="DFKai-SB" panose="03000509000000000000" pitchFamily="65" charset="-120"/>
            </a:endParaRPr>
          </a:p>
          <a:p>
            <a:pPr eaLnBrk="1" hangingPunct="1">
              <a:buFontTx/>
              <a:buNone/>
            </a:pPr>
            <a:r>
              <a:rPr lang="en-US" altLang="zh-TW" sz="4800" b="1" smtClean="0">
                <a:latin typeface="DFKai-SB" panose="03000509000000000000" pitchFamily="65" charset="-120"/>
                <a:ea typeface="DFKai-SB" panose="03000509000000000000" pitchFamily="65" charset="-120"/>
              </a:rPr>
              <a:t>(A)</a:t>
            </a:r>
            <a:r>
              <a:rPr lang="zh-TW" altLang="en-US" sz="4800" b="1" smtClean="0">
                <a:latin typeface="DFKai-SB" panose="03000509000000000000" pitchFamily="65" charset="-120"/>
                <a:ea typeface="DFKai-SB" panose="03000509000000000000" pitchFamily="65" charset="-120"/>
              </a:rPr>
              <a:t>雜章	</a:t>
            </a:r>
            <a:r>
              <a:rPr lang="zh-TW" altLang="zh-TW" sz="4800" b="1" smtClean="0">
                <a:latin typeface="DFKai-SB" panose="03000509000000000000" pitchFamily="65" charset="-120"/>
                <a:ea typeface="DFKai-SB" panose="03000509000000000000" pitchFamily="65" charset="-120"/>
              </a:rPr>
              <a:t>(</a:t>
            </a:r>
            <a:r>
              <a:rPr lang="en-US" altLang="zh-TW" sz="4800" b="1" smtClean="0">
                <a:latin typeface="DFKai-SB" panose="03000509000000000000" pitchFamily="65" charset="-120"/>
                <a:ea typeface="DFKai-SB" panose="03000509000000000000" pitchFamily="65" charset="-120"/>
              </a:rPr>
              <a:t>B)</a:t>
            </a:r>
            <a:r>
              <a:rPr lang="zh-TW" altLang="en-US" sz="4800" b="1" smtClean="0">
                <a:latin typeface="DFKai-SB" panose="03000509000000000000" pitchFamily="65" charset="-120"/>
                <a:ea typeface="DFKai-SB" panose="03000509000000000000" pitchFamily="65" charset="-120"/>
              </a:rPr>
              <a:t>家政</a:t>
            </a:r>
            <a:endParaRPr lang="zh-TW" altLang="zh-TW" sz="4800" b="1" smtClean="0">
              <a:latin typeface="DFKai-SB" panose="03000509000000000000" pitchFamily="65" charset="-120"/>
              <a:ea typeface="DFKai-SB" panose="03000509000000000000" pitchFamily="65" charset="-120"/>
            </a:endParaRPr>
          </a:p>
          <a:p>
            <a:pPr eaLnBrk="1" hangingPunct="1">
              <a:buFontTx/>
              <a:buNone/>
            </a:pPr>
            <a:endParaRPr lang="zh-TW" altLang="zh-TW" sz="4800" b="1" smtClean="0">
              <a:latin typeface="DFKai-SB" panose="03000509000000000000" pitchFamily="65" charset="-120"/>
              <a:ea typeface="DFKai-SB" panose="03000509000000000000" pitchFamily="65" charset="-120"/>
            </a:endParaRPr>
          </a:p>
          <a:p>
            <a:pPr eaLnBrk="1" hangingPunct="1">
              <a:buFontTx/>
              <a:buNone/>
            </a:pPr>
            <a:r>
              <a:rPr lang="zh-TW" altLang="zh-TW" sz="4800" b="1" smtClean="0">
                <a:latin typeface="DFKai-SB" panose="03000509000000000000" pitchFamily="65" charset="-120"/>
                <a:ea typeface="DFKai-SB" panose="03000509000000000000" pitchFamily="65" charset="-120"/>
              </a:rPr>
              <a:t>(</a:t>
            </a:r>
            <a:r>
              <a:rPr lang="en-US" altLang="zh-TW" sz="4800" b="1" smtClean="0">
                <a:latin typeface="DFKai-SB" panose="03000509000000000000" pitchFamily="65" charset="-120"/>
                <a:ea typeface="DFKai-SB" panose="03000509000000000000" pitchFamily="65" charset="-120"/>
              </a:rPr>
              <a:t>C)</a:t>
            </a:r>
            <a:r>
              <a:rPr lang="zh-TW" altLang="en-US" sz="4800" b="1" smtClean="0">
                <a:latin typeface="DFKai-SB" panose="03000509000000000000" pitchFamily="65" charset="-120"/>
                <a:ea typeface="DFKai-SB" panose="03000509000000000000" pitchFamily="65" charset="-120"/>
              </a:rPr>
              <a:t>家族	</a:t>
            </a:r>
            <a:r>
              <a:rPr lang="zh-TW" altLang="zh-TW" sz="4800" b="1" smtClean="0">
                <a:latin typeface="DFKai-SB" panose="03000509000000000000" pitchFamily="65" charset="-120"/>
                <a:ea typeface="DFKai-SB" panose="03000509000000000000" pitchFamily="65" charset="-120"/>
              </a:rPr>
              <a:t>(</a:t>
            </a:r>
            <a:r>
              <a:rPr lang="en-US" altLang="zh-TW" sz="4800" b="1" smtClean="0">
                <a:latin typeface="DFKai-SB" panose="03000509000000000000" pitchFamily="65" charset="-120"/>
                <a:ea typeface="DFKai-SB" panose="03000509000000000000" pitchFamily="65" charset="-120"/>
              </a:rPr>
              <a:t>D)</a:t>
            </a:r>
            <a:r>
              <a:rPr lang="zh-TW" altLang="en-US" sz="4800" b="1" smtClean="0">
                <a:latin typeface="DFKai-SB" panose="03000509000000000000" pitchFamily="65" charset="-120"/>
                <a:ea typeface="DFKai-SB" panose="03000509000000000000" pitchFamily="65" charset="-120"/>
              </a:rPr>
              <a:t>加重</a:t>
            </a:r>
          </a:p>
        </p:txBody>
      </p:sp>
      <p:sp>
        <p:nvSpPr>
          <p:cNvPr id="7" name="投影片編號版面配置區 5"/>
          <p:cNvSpPr>
            <a:spLocks noGrp="1"/>
          </p:cNvSpPr>
          <p:nvPr>
            <p:ph type="sldNum" sz="quarter" idx="12"/>
          </p:nvPr>
        </p:nvSpPr>
        <p:spPr/>
        <p:txBody>
          <a:bodyPr/>
          <a:lstStyle/>
          <a:p>
            <a:pPr>
              <a:defRPr/>
            </a:pPr>
            <a:fld id="{11072A68-0929-416D-BC6F-0F4B2927B0C3}" type="slidenum">
              <a:rPr lang="zh-TW" altLang="en-US">
                <a:latin typeface="DFKai-SB" panose="03000509000000000000" pitchFamily="65" charset="-120"/>
                <a:ea typeface="DFKai-SB" panose="03000509000000000000" pitchFamily="65" charset="-120"/>
              </a:rPr>
              <a:pPr>
                <a:defRPr/>
              </a:pPr>
              <a:t>40</a:t>
            </a:fld>
            <a:endParaRPr lang="en-US" altLang="zh-TW" dirty="0">
              <a:latin typeface="DFKai-SB" panose="03000509000000000000" pitchFamily="65" charset="-120"/>
              <a:ea typeface="DFKai-SB" panose="03000509000000000000" pitchFamily="65" charset="-12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76130"/>
                                        </p:tgtEl>
                                        <p:attrNameLst>
                                          <p:attrName>style.visibility</p:attrName>
                                        </p:attrNameLst>
                                      </p:cBhvr>
                                      <p:to>
                                        <p:strVal val="visible"/>
                                      </p:to>
                                    </p:set>
                                    <p:anim calcmode="lin" valueType="num">
                                      <p:cBhvr additive="base">
                                        <p:cTn id="7" dur="500" fill="hold"/>
                                        <p:tgtEl>
                                          <p:spTgt spid="176130"/>
                                        </p:tgtEl>
                                        <p:attrNameLst>
                                          <p:attrName>ppt_x</p:attrName>
                                        </p:attrNameLst>
                                      </p:cBhvr>
                                      <p:tavLst>
                                        <p:tav tm="0">
                                          <p:val>
                                            <p:strVal val="0-#ppt_w/2"/>
                                          </p:val>
                                        </p:tav>
                                        <p:tav tm="100000">
                                          <p:val>
                                            <p:strVal val="#ppt_x"/>
                                          </p:val>
                                        </p:tav>
                                      </p:tavLst>
                                    </p:anim>
                                    <p:anim calcmode="lin" valueType="num">
                                      <p:cBhvr additive="base">
                                        <p:cTn id="8" dur="500" fill="hold"/>
                                        <p:tgtEl>
                                          <p:spTgt spid="176130"/>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76131">
                                            <p:txEl>
                                              <p:pRg st="2" end="2"/>
                                            </p:txEl>
                                          </p:spTgt>
                                        </p:tgtEl>
                                        <p:attrNameLst>
                                          <p:attrName>style.visibility</p:attrName>
                                        </p:attrNameLst>
                                      </p:cBhvr>
                                      <p:to>
                                        <p:strVal val="visible"/>
                                      </p:to>
                                    </p:set>
                                    <p:anim calcmode="lin" valueType="num">
                                      <p:cBhvr additive="base">
                                        <p:cTn id="13" dur="500" fill="hold"/>
                                        <p:tgtEl>
                                          <p:spTgt spid="176131">
                                            <p:txEl>
                                              <p:pRg st="2" end="2"/>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76131">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76131">
                                            <p:txEl>
                                              <p:pRg st="4" end="4"/>
                                            </p:txEl>
                                          </p:spTgt>
                                        </p:tgtEl>
                                        <p:attrNameLst>
                                          <p:attrName>style.visibility</p:attrName>
                                        </p:attrNameLst>
                                      </p:cBhvr>
                                      <p:to>
                                        <p:strVal val="visible"/>
                                      </p:to>
                                    </p:set>
                                    <p:anim calcmode="lin" valueType="num">
                                      <p:cBhvr additive="base">
                                        <p:cTn id="19" dur="500" fill="hold"/>
                                        <p:tgtEl>
                                          <p:spTgt spid="176131">
                                            <p:txEl>
                                              <p:pRg st="4" end="4"/>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176131">
                                            <p:txEl>
                                              <p:pRg st="4" end="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6130" grpId="0" autoUpdateAnimBg="0"/>
      <p:bldP spid="176131" grpId="0" build="p" autoUpdateAnimBg="0"/>
    </p:bldLst>
  </p:timing>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6323" name="標題 6"/>
          <p:cNvSpPr>
            <a:spLocks noGrp="1"/>
          </p:cNvSpPr>
          <p:nvPr>
            <p:ph type="title"/>
          </p:nvPr>
        </p:nvSpPr>
        <p:spPr>
          <a:xfrm>
            <a:off x="0" y="-17463"/>
            <a:ext cx="9036050" cy="782638"/>
          </a:xfrm>
        </p:spPr>
        <p:txBody>
          <a:bodyPr>
            <a:normAutofit fontScale="90000"/>
          </a:bodyPr>
          <a:lstStyle/>
          <a:p>
            <a:r>
              <a:rPr lang="zh-TW" altLang="zh-HK" sz="6000" b="1" smtClean="0">
                <a:solidFill>
                  <a:srgbClr val="FF0000"/>
                </a:solidFill>
                <a:latin typeface="DFKai-SB" panose="03000509000000000000" pitchFamily="65" charset="-120"/>
                <a:ea typeface="DFKai-SB" panose="03000509000000000000" pitchFamily="65" charset="-120"/>
              </a:rPr>
              <a:t>吐字正音訓練口訣</a:t>
            </a:r>
            <a:endParaRPr lang="zh-HK" altLang="en-US" sz="6000" b="1" smtClean="0">
              <a:solidFill>
                <a:srgbClr val="FF0000"/>
              </a:solidFill>
              <a:latin typeface="DFKai-SB" panose="03000509000000000000" pitchFamily="65" charset="-120"/>
              <a:ea typeface="DFKai-SB" panose="03000509000000000000" pitchFamily="65" charset="-120"/>
            </a:endParaRPr>
          </a:p>
        </p:txBody>
      </p:sp>
      <p:sp>
        <p:nvSpPr>
          <p:cNvPr id="56322" name="內容版面配置區 7"/>
          <p:cNvSpPr>
            <a:spLocks noGrp="1"/>
          </p:cNvSpPr>
          <p:nvPr>
            <p:ph idx="1"/>
          </p:nvPr>
        </p:nvSpPr>
        <p:spPr>
          <a:xfrm>
            <a:off x="250825" y="836613"/>
            <a:ext cx="8642350" cy="5905500"/>
          </a:xfrm>
        </p:spPr>
        <p:txBody>
          <a:bodyPr/>
          <a:lstStyle/>
          <a:p>
            <a:pPr marL="0" indent="0" algn="ctr">
              <a:buFont typeface="Symbol" pitchFamily="18" charset="2"/>
              <a:buNone/>
            </a:pPr>
            <a:r>
              <a:rPr lang="zh-TW" altLang="zh-HK" sz="3200" b="1" smtClean="0">
                <a:solidFill>
                  <a:schemeClr val="tx1"/>
                </a:solidFill>
                <a:latin typeface="DFKai-SB" panose="03000509000000000000" pitchFamily="65" charset="-120"/>
                <a:ea typeface="DFKai-SB" panose="03000509000000000000" pitchFamily="65" charset="-120"/>
              </a:rPr>
              <a:t>學好聲韻辨四聲，</a:t>
            </a:r>
            <a:r>
              <a:rPr lang="en-US" altLang="zh-HK" sz="3200" b="1" smtClean="0">
                <a:solidFill>
                  <a:schemeClr val="tx1"/>
                </a:solidFill>
                <a:latin typeface="DFKai-SB" panose="03000509000000000000" pitchFamily="65" charset="-120"/>
                <a:ea typeface="DFKai-SB" panose="03000509000000000000" pitchFamily="65" charset="-120"/>
              </a:rPr>
              <a:t>	</a:t>
            </a:r>
            <a:r>
              <a:rPr lang="zh-TW" altLang="zh-HK" sz="3200" b="1" smtClean="0">
                <a:solidFill>
                  <a:schemeClr val="tx1"/>
                </a:solidFill>
                <a:latin typeface="DFKai-SB" panose="03000509000000000000" pitchFamily="65" charset="-120"/>
                <a:ea typeface="DFKai-SB" panose="03000509000000000000" pitchFamily="65" charset="-120"/>
              </a:rPr>
              <a:t>陰陽上去要分明；</a:t>
            </a:r>
          </a:p>
          <a:p>
            <a:pPr marL="0" indent="0" algn="ctr">
              <a:buFont typeface="Symbol" pitchFamily="18" charset="2"/>
              <a:buNone/>
            </a:pPr>
            <a:r>
              <a:rPr lang="zh-TW" altLang="zh-HK" sz="3200" b="1" smtClean="0">
                <a:solidFill>
                  <a:schemeClr val="tx1"/>
                </a:solidFill>
                <a:latin typeface="DFKai-SB" panose="03000509000000000000" pitchFamily="65" charset="-120"/>
                <a:ea typeface="DFKai-SB" panose="03000509000000000000" pitchFamily="65" charset="-120"/>
              </a:rPr>
              <a:t>部位方法需找准，</a:t>
            </a:r>
            <a:r>
              <a:rPr lang="en-US" altLang="zh-HK" sz="3200" b="1" smtClean="0">
                <a:solidFill>
                  <a:schemeClr val="tx1"/>
                </a:solidFill>
                <a:latin typeface="DFKai-SB" panose="03000509000000000000" pitchFamily="65" charset="-120"/>
                <a:ea typeface="DFKai-SB" panose="03000509000000000000" pitchFamily="65" charset="-120"/>
              </a:rPr>
              <a:t>	</a:t>
            </a:r>
            <a:r>
              <a:rPr lang="zh-TW" altLang="zh-HK" sz="3200" b="1" smtClean="0">
                <a:solidFill>
                  <a:schemeClr val="tx1"/>
                </a:solidFill>
                <a:latin typeface="DFKai-SB" panose="03000509000000000000" pitchFamily="65" charset="-120"/>
                <a:ea typeface="DFKai-SB" panose="03000509000000000000" pitchFamily="65" charset="-120"/>
              </a:rPr>
              <a:t>開齊合撮屬口形；</a:t>
            </a:r>
          </a:p>
          <a:p>
            <a:pPr marL="0" indent="0" algn="ctr">
              <a:buFont typeface="Symbol" pitchFamily="18" charset="2"/>
              <a:buNone/>
            </a:pPr>
            <a:r>
              <a:rPr lang="zh-TW" altLang="zh-HK" sz="3200" b="1" smtClean="0">
                <a:solidFill>
                  <a:schemeClr val="tx1"/>
                </a:solidFill>
                <a:latin typeface="DFKai-SB" panose="03000509000000000000" pitchFamily="65" charset="-120"/>
                <a:ea typeface="DFKai-SB" panose="03000509000000000000" pitchFamily="65" charset="-120"/>
              </a:rPr>
              <a:t>雙唇班抱必百波，</a:t>
            </a:r>
            <a:r>
              <a:rPr lang="en-US" altLang="zh-HK" sz="3200" b="1" smtClean="0">
                <a:solidFill>
                  <a:schemeClr val="tx1"/>
                </a:solidFill>
                <a:latin typeface="DFKai-SB" panose="03000509000000000000" pitchFamily="65" charset="-120"/>
                <a:ea typeface="DFKai-SB" panose="03000509000000000000" pitchFamily="65" charset="-120"/>
              </a:rPr>
              <a:t>	</a:t>
            </a:r>
            <a:r>
              <a:rPr lang="zh-TW" altLang="zh-HK" sz="3200" b="1" smtClean="0">
                <a:solidFill>
                  <a:schemeClr val="tx1"/>
                </a:solidFill>
                <a:latin typeface="DFKai-SB" panose="03000509000000000000" pitchFamily="65" charset="-120"/>
                <a:ea typeface="DFKai-SB" panose="03000509000000000000" pitchFamily="65" charset="-120"/>
              </a:rPr>
              <a:t>舌尖當地逗點丁；</a:t>
            </a:r>
          </a:p>
          <a:p>
            <a:pPr marL="0" indent="0" algn="ctr">
              <a:buFont typeface="Symbol" pitchFamily="18" charset="2"/>
              <a:buNone/>
            </a:pPr>
            <a:r>
              <a:rPr lang="zh-TW" altLang="zh-HK" sz="3200" b="1" smtClean="0">
                <a:solidFill>
                  <a:schemeClr val="tx1"/>
                </a:solidFill>
                <a:latin typeface="DFKai-SB" panose="03000509000000000000" pitchFamily="65" charset="-120"/>
                <a:ea typeface="DFKai-SB" panose="03000509000000000000" pitchFamily="65" charset="-120"/>
              </a:rPr>
              <a:t>舌根高狗工耕故，</a:t>
            </a:r>
            <a:r>
              <a:rPr lang="en-US" altLang="zh-HK" sz="3200" b="1" smtClean="0">
                <a:solidFill>
                  <a:schemeClr val="tx1"/>
                </a:solidFill>
                <a:latin typeface="DFKai-SB" panose="03000509000000000000" pitchFamily="65" charset="-120"/>
                <a:ea typeface="DFKai-SB" panose="03000509000000000000" pitchFamily="65" charset="-120"/>
              </a:rPr>
              <a:t>	</a:t>
            </a:r>
            <a:r>
              <a:rPr lang="zh-TW" altLang="zh-HK" sz="3200" b="1" smtClean="0">
                <a:solidFill>
                  <a:schemeClr val="tx1"/>
                </a:solidFill>
                <a:latin typeface="DFKai-SB" panose="03000509000000000000" pitchFamily="65" charset="-120"/>
                <a:ea typeface="DFKai-SB" panose="03000509000000000000" pitchFamily="65" charset="-120"/>
              </a:rPr>
              <a:t>舌面積節叫尖精；</a:t>
            </a:r>
          </a:p>
          <a:p>
            <a:pPr marL="0" indent="0" algn="ctr">
              <a:buFont typeface="Symbol" pitchFamily="18" charset="2"/>
              <a:buNone/>
            </a:pPr>
            <a:r>
              <a:rPr lang="zh-TW" altLang="zh-HK" sz="3200" b="1" smtClean="0">
                <a:solidFill>
                  <a:schemeClr val="tx1"/>
                </a:solidFill>
                <a:latin typeface="DFKai-SB" panose="03000509000000000000" pitchFamily="65" charset="-120"/>
                <a:ea typeface="DFKai-SB" panose="03000509000000000000" pitchFamily="65" charset="-120"/>
              </a:rPr>
              <a:t>翹舌主爭真志照，</a:t>
            </a:r>
            <a:r>
              <a:rPr lang="en-US" altLang="zh-HK" sz="3200" b="1" smtClean="0">
                <a:solidFill>
                  <a:schemeClr val="tx1"/>
                </a:solidFill>
                <a:latin typeface="DFKai-SB" panose="03000509000000000000" pitchFamily="65" charset="-120"/>
                <a:ea typeface="DFKai-SB" panose="03000509000000000000" pitchFamily="65" charset="-120"/>
              </a:rPr>
              <a:t>	</a:t>
            </a:r>
            <a:r>
              <a:rPr lang="zh-TW" altLang="zh-HK" sz="3200" b="1" smtClean="0">
                <a:solidFill>
                  <a:schemeClr val="tx1"/>
                </a:solidFill>
                <a:latin typeface="DFKai-SB" panose="03000509000000000000" pitchFamily="65" charset="-120"/>
                <a:ea typeface="DFKai-SB" panose="03000509000000000000" pitchFamily="65" charset="-120"/>
              </a:rPr>
              <a:t>平舌資則早在增；</a:t>
            </a:r>
          </a:p>
          <a:p>
            <a:pPr marL="0" indent="0" algn="ctr">
              <a:buFont typeface="Symbol" pitchFamily="18" charset="2"/>
              <a:buNone/>
            </a:pPr>
            <a:r>
              <a:rPr lang="zh-TW" altLang="zh-HK" sz="3200" b="1" smtClean="0">
                <a:solidFill>
                  <a:schemeClr val="tx1"/>
                </a:solidFill>
                <a:latin typeface="DFKai-SB" panose="03000509000000000000" pitchFamily="65" charset="-120"/>
                <a:ea typeface="DFKai-SB" panose="03000509000000000000" pitchFamily="65" charset="-120"/>
              </a:rPr>
              <a:t>擦音發翻飛分複，</a:t>
            </a:r>
            <a:r>
              <a:rPr lang="en-US" altLang="zh-HK" sz="3200" b="1" smtClean="0">
                <a:solidFill>
                  <a:schemeClr val="tx1"/>
                </a:solidFill>
                <a:latin typeface="DFKai-SB" panose="03000509000000000000" pitchFamily="65" charset="-120"/>
                <a:ea typeface="DFKai-SB" panose="03000509000000000000" pitchFamily="65" charset="-120"/>
              </a:rPr>
              <a:t>	</a:t>
            </a:r>
            <a:r>
              <a:rPr lang="zh-TW" altLang="zh-HK" sz="3200" b="1" smtClean="0">
                <a:solidFill>
                  <a:schemeClr val="tx1"/>
                </a:solidFill>
                <a:latin typeface="DFKai-SB" panose="03000509000000000000" pitchFamily="65" charset="-120"/>
                <a:ea typeface="DFKai-SB" panose="03000509000000000000" pitchFamily="65" charset="-120"/>
              </a:rPr>
              <a:t>送氣査柴產徹稱；</a:t>
            </a:r>
          </a:p>
          <a:p>
            <a:pPr marL="0" indent="0" algn="ctr">
              <a:buFont typeface="Symbol" pitchFamily="18" charset="2"/>
              <a:buNone/>
            </a:pPr>
            <a:r>
              <a:rPr lang="zh-TW" altLang="zh-HK" sz="3200" b="1" smtClean="0">
                <a:solidFill>
                  <a:schemeClr val="tx1"/>
                </a:solidFill>
                <a:latin typeface="DFKai-SB" panose="03000509000000000000" pitchFamily="65" charset="-120"/>
                <a:ea typeface="DFKai-SB" panose="03000509000000000000" pitchFamily="65" charset="-120"/>
              </a:rPr>
              <a:t>合口呼午枯胡古，</a:t>
            </a:r>
            <a:r>
              <a:rPr lang="en-US" altLang="zh-HK" sz="3200" b="1" smtClean="0">
                <a:solidFill>
                  <a:schemeClr val="tx1"/>
                </a:solidFill>
                <a:latin typeface="DFKai-SB" panose="03000509000000000000" pitchFamily="65" charset="-120"/>
                <a:ea typeface="DFKai-SB" panose="03000509000000000000" pitchFamily="65" charset="-120"/>
              </a:rPr>
              <a:t>	</a:t>
            </a:r>
            <a:r>
              <a:rPr lang="zh-TW" altLang="zh-HK" sz="3200" b="1" smtClean="0">
                <a:solidFill>
                  <a:schemeClr val="tx1"/>
                </a:solidFill>
                <a:latin typeface="DFKai-SB" panose="03000509000000000000" pitchFamily="65" charset="-120"/>
                <a:ea typeface="DFKai-SB" panose="03000509000000000000" pitchFamily="65" charset="-120"/>
              </a:rPr>
              <a:t>開口河波哥安爭；</a:t>
            </a:r>
          </a:p>
          <a:p>
            <a:pPr marL="0" indent="0" algn="ctr">
              <a:buFont typeface="Symbol" pitchFamily="18" charset="2"/>
              <a:buNone/>
            </a:pPr>
            <a:r>
              <a:rPr lang="zh-TW" altLang="zh-HK" sz="3200" b="1" smtClean="0">
                <a:solidFill>
                  <a:schemeClr val="tx1"/>
                </a:solidFill>
                <a:latin typeface="DFKai-SB" panose="03000509000000000000" pitchFamily="65" charset="-120"/>
                <a:ea typeface="DFKai-SB" panose="03000509000000000000" pitchFamily="65" charset="-120"/>
              </a:rPr>
              <a:t>嘴撮虛學尋徐劇，</a:t>
            </a:r>
            <a:r>
              <a:rPr lang="en-US" altLang="zh-HK" sz="3200" b="1" smtClean="0">
                <a:solidFill>
                  <a:schemeClr val="tx1"/>
                </a:solidFill>
                <a:latin typeface="DFKai-SB" panose="03000509000000000000" pitchFamily="65" charset="-120"/>
                <a:ea typeface="DFKai-SB" panose="03000509000000000000" pitchFamily="65" charset="-120"/>
              </a:rPr>
              <a:t>	</a:t>
            </a:r>
            <a:r>
              <a:rPr lang="zh-TW" altLang="zh-HK" sz="3200" b="1" smtClean="0">
                <a:solidFill>
                  <a:schemeClr val="tx1"/>
                </a:solidFill>
                <a:latin typeface="DFKai-SB" panose="03000509000000000000" pitchFamily="65" charset="-120"/>
                <a:ea typeface="DFKai-SB" panose="03000509000000000000" pitchFamily="65" charset="-120"/>
              </a:rPr>
              <a:t>齊齒衣優搖業英；</a:t>
            </a:r>
          </a:p>
          <a:p>
            <a:pPr marL="0" indent="0" algn="ctr">
              <a:buFont typeface="Symbol" pitchFamily="18" charset="2"/>
              <a:buNone/>
            </a:pPr>
            <a:r>
              <a:rPr lang="zh-TW" altLang="zh-HK" sz="3200" b="1" smtClean="0">
                <a:solidFill>
                  <a:schemeClr val="tx1"/>
                </a:solidFill>
                <a:latin typeface="DFKai-SB" panose="03000509000000000000" pitchFamily="65" charset="-120"/>
                <a:ea typeface="DFKai-SB" panose="03000509000000000000" pitchFamily="65" charset="-120"/>
              </a:rPr>
              <a:t>前鼻恩因煙灣穩，</a:t>
            </a:r>
            <a:r>
              <a:rPr lang="en-US" altLang="zh-HK" sz="3200" b="1" smtClean="0">
                <a:solidFill>
                  <a:schemeClr val="tx1"/>
                </a:solidFill>
                <a:latin typeface="DFKai-SB" panose="03000509000000000000" pitchFamily="65" charset="-120"/>
                <a:ea typeface="DFKai-SB" panose="03000509000000000000" pitchFamily="65" charset="-120"/>
              </a:rPr>
              <a:t>	</a:t>
            </a:r>
            <a:r>
              <a:rPr lang="zh-TW" altLang="zh-HK" sz="3200" b="1" smtClean="0">
                <a:solidFill>
                  <a:schemeClr val="tx1"/>
                </a:solidFill>
                <a:latin typeface="DFKai-SB" panose="03000509000000000000" pitchFamily="65" charset="-120"/>
                <a:ea typeface="DFKai-SB" panose="03000509000000000000" pitchFamily="65" charset="-120"/>
              </a:rPr>
              <a:t>後鼻昂迎中擁生；</a:t>
            </a:r>
          </a:p>
          <a:p>
            <a:pPr marL="0" indent="0" algn="ctr">
              <a:buFont typeface="Symbol" pitchFamily="18" charset="2"/>
              <a:buNone/>
            </a:pPr>
            <a:r>
              <a:rPr lang="zh-TW" altLang="zh-HK" sz="3200" b="1" smtClean="0">
                <a:solidFill>
                  <a:schemeClr val="tx1"/>
                </a:solidFill>
                <a:latin typeface="DFKai-SB" panose="03000509000000000000" pitchFamily="65" charset="-120"/>
                <a:ea typeface="DFKai-SB" panose="03000509000000000000" pitchFamily="65" charset="-120"/>
              </a:rPr>
              <a:t>咬緊字頭歸字尾，</a:t>
            </a:r>
            <a:r>
              <a:rPr lang="en-US" altLang="zh-HK" sz="3200" b="1" smtClean="0">
                <a:solidFill>
                  <a:schemeClr val="tx1"/>
                </a:solidFill>
                <a:latin typeface="DFKai-SB" panose="03000509000000000000" pitchFamily="65" charset="-120"/>
                <a:ea typeface="DFKai-SB" panose="03000509000000000000" pitchFamily="65" charset="-120"/>
              </a:rPr>
              <a:t>	</a:t>
            </a:r>
            <a:r>
              <a:rPr lang="zh-TW" altLang="zh-HK" sz="3200" b="1" smtClean="0">
                <a:solidFill>
                  <a:schemeClr val="tx1"/>
                </a:solidFill>
                <a:latin typeface="DFKai-SB" panose="03000509000000000000" pitchFamily="65" charset="-120"/>
                <a:ea typeface="DFKai-SB" panose="03000509000000000000" pitchFamily="65" charset="-120"/>
              </a:rPr>
              <a:t>不難達到純和清。</a:t>
            </a:r>
            <a:endParaRPr lang="zh-HK" altLang="en-US" sz="3200" b="1" smtClean="0">
              <a:solidFill>
                <a:schemeClr val="tx1"/>
              </a:solidFill>
              <a:latin typeface="DFKai-SB" panose="03000509000000000000" pitchFamily="65" charset="-120"/>
              <a:ea typeface="DFKai-SB" panose="03000509000000000000" pitchFamily="65" charset="-120"/>
            </a:endParaRPr>
          </a:p>
        </p:txBody>
      </p:sp>
      <p:sp>
        <p:nvSpPr>
          <p:cNvPr id="2" name="Slide Number Placeholder 1"/>
          <p:cNvSpPr>
            <a:spLocks noGrp="1"/>
          </p:cNvSpPr>
          <p:nvPr>
            <p:ph type="sldNum" sz="quarter" idx="12"/>
          </p:nvPr>
        </p:nvSpPr>
        <p:spPr/>
        <p:txBody>
          <a:bodyPr/>
          <a:lstStyle/>
          <a:p>
            <a:pPr>
              <a:defRPr/>
            </a:pPr>
            <a:fld id="{AF37850B-8163-4A23-9DA0-891FF8300DB4}" type="slidenum">
              <a:rPr lang="zh-HK" altLang="en-US" smtClean="0"/>
              <a:pPr>
                <a:defRPr/>
              </a:pPr>
              <a:t>41</a:t>
            </a:fld>
            <a:endParaRPr lang="zh-HK" altLang="en-US"/>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a:xfrm>
            <a:off x="250825" y="260350"/>
            <a:ext cx="8713788" cy="1512888"/>
          </a:xfrm>
        </p:spPr>
        <p:txBody>
          <a:bodyPr/>
          <a:lstStyle/>
          <a:p>
            <a:pPr eaLnBrk="1" hangingPunct="1"/>
            <a:r>
              <a:rPr lang="zh-TW" altLang="en-US" sz="6600" b="1" smtClean="0">
                <a:solidFill>
                  <a:srgbClr val="FF0000"/>
                </a:solidFill>
                <a:latin typeface="DFKai-SB" panose="03000509000000000000" pitchFamily="65" charset="-120"/>
                <a:ea typeface="DFKai-SB" panose="03000509000000000000" pitchFamily="65" charset="-120"/>
              </a:rPr>
              <a:t>語言表達的內部技巧</a:t>
            </a:r>
            <a:endParaRPr lang="zh-TW" altLang="en-US" sz="4800" smtClean="0">
              <a:solidFill>
                <a:srgbClr val="FF0000"/>
              </a:solidFill>
              <a:latin typeface="DFKai-SB" panose="03000509000000000000" pitchFamily="65" charset="-120"/>
              <a:ea typeface="DFKai-SB" panose="03000509000000000000" pitchFamily="65" charset="-120"/>
            </a:endParaRPr>
          </a:p>
        </p:txBody>
      </p:sp>
      <p:sp>
        <p:nvSpPr>
          <p:cNvPr id="39939" name="Rectangle 3"/>
          <p:cNvSpPr>
            <a:spLocks noGrp="1" noChangeArrowheads="1"/>
          </p:cNvSpPr>
          <p:nvPr>
            <p:ph idx="1"/>
          </p:nvPr>
        </p:nvSpPr>
        <p:spPr>
          <a:xfrm>
            <a:off x="0" y="2209800"/>
            <a:ext cx="9067800" cy="4243388"/>
          </a:xfrm>
        </p:spPr>
        <p:txBody>
          <a:bodyPr/>
          <a:lstStyle/>
          <a:p>
            <a:pPr lvl="2" eaLnBrk="1" hangingPunct="1">
              <a:buFont typeface="Wingdings" pitchFamily="2" charset="2"/>
              <a:buChar char="l"/>
              <a:defRPr/>
            </a:pPr>
            <a:r>
              <a:rPr lang="zh-TW" altLang="en-US" sz="4000" b="1" smtClean="0">
                <a:solidFill>
                  <a:schemeClr val="tx1"/>
                </a:solidFill>
                <a:latin typeface="DFKai-SB" panose="03000509000000000000" pitchFamily="65" charset="-120"/>
                <a:ea typeface="DFKai-SB" panose="03000509000000000000" pitchFamily="65" charset="-120"/>
              </a:rPr>
              <a:t>語言的內部技巧是讓人感到</a:t>
            </a:r>
          </a:p>
          <a:p>
            <a:pPr lvl="2" eaLnBrk="1" hangingPunct="1">
              <a:buFont typeface="Wingdings" pitchFamily="2" charset="2"/>
              <a:buNone/>
              <a:defRPr/>
            </a:pPr>
            <a:r>
              <a:rPr lang="zh-TW" altLang="en-US" sz="4000" b="1" smtClean="0">
                <a:solidFill>
                  <a:schemeClr val="tx1"/>
                </a:solidFill>
                <a:latin typeface="DFKai-SB" panose="03000509000000000000" pitchFamily="65" charset="-120"/>
                <a:ea typeface="DFKai-SB" panose="03000509000000000000" pitchFamily="65" charset="-120"/>
              </a:rPr>
              <a:t> 〝如臨其境〞、〝如聞其聲〞、〝如嗅其味〞、〝如觸其物〞。</a:t>
            </a:r>
          </a:p>
          <a:p>
            <a:pPr lvl="2" eaLnBrk="1" hangingPunct="1">
              <a:buFont typeface="Wingdings" pitchFamily="2" charset="2"/>
              <a:buChar char="l"/>
              <a:defRPr/>
            </a:pPr>
            <a:r>
              <a:rPr lang="zh-TW" altLang="en-US" sz="4000" b="1" smtClean="0">
                <a:solidFill>
                  <a:schemeClr val="tx1"/>
                </a:solidFill>
                <a:latin typeface="DFKai-SB" panose="03000509000000000000" pitchFamily="65" charset="-120"/>
                <a:ea typeface="DFKai-SB" panose="03000509000000000000" pitchFamily="65" charset="-120"/>
              </a:rPr>
              <a:t>首先要自己感動，也就是要動心</a:t>
            </a:r>
          </a:p>
          <a:p>
            <a:pPr lvl="2" eaLnBrk="1" hangingPunct="1">
              <a:buFont typeface="Wingdings" pitchFamily="2" charset="2"/>
              <a:buChar char="l"/>
              <a:defRPr/>
            </a:pPr>
            <a:r>
              <a:rPr lang="zh-TW" altLang="en-US" sz="4000" b="1" smtClean="0">
                <a:solidFill>
                  <a:schemeClr val="tx1"/>
                </a:solidFill>
                <a:latin typeface="DFKai-SB" panose="03000509000000000000" pitchFamily="65" charset="-120"/>
                <a:ea typeface="DFKai-SB" panose="03000509000000000000" pitchFamily="65" charset="-120"/>
              </a:rPr>
              <a:t>要於人心靈溝通，並共同溶入感情的巨浪中</a:t>
            </a:r>
            <a:r>
              <a:rPr lang="zh-CN" altLang="en-US" sz="4000" b="1" smtClean="0">
                <a:solidFill>
                  <a:schemeClr val="tx1"/>
                </a:solidFill>
                <a:latin typeface="DFKai-SB" panose="03000509000000000000" pitchFamily="65" charset="-120"/>
                <a:ea typeface="DFKai-SB" panose="03000509000000000000" pitchFamily="65" charset="-120"/>
              </a:rPr>
              <a:t>，要</a:t>
            </a:r>
            <a:r>
              <a:rPr lang="zh-CN" altLang="en-US" sz="4000" b="1" smtClean="0">
                <a:solidFill>
                  <a:srgbClr val="FF0000"/>
                </a:solidFill>
                <a:effectLst>
                  <a:outerShdw blurRad="38100" dist="38100" dir="2700000" algn="tl">
                    <a:srgbClr val="C0C0C0"/>
                  </a:outerShdw>
                </a:effectLst>
                <a:latin typeface="DFKai-SB" panose="03000509000000000000" pitchFamily="65" charset="-120"/>
                <a:ea typeface="DFKai-SB" panose="03000509000000000000" pitchFamily="65" charset="-120"/>
              </a:rPr>
              <a:t>真</a:t>
            </a:r>
            <a:r>
              <a:rPr lang="zh-CN" altLang="en-US" sz="4000" b="1" smtClean="0">
                <a:solidFill>
                  <a:schemeClr val="tx1"/>
                </a:solidFill>
                <a:latin typeface="DFKai-SB" panose="03000509000000000000" pitchFamily="65" charset="-120"/>
                <a:ea typeface="DFKai-SB" panose="03000509000000000000" pitchFamily="65" charset="-120"/>
              </a:rPr>
              <a:t>。</a:t>
            </a:r>
            <a:endParaRPr lang="zh-TW" altLang="en-US" smtClean="0">
              <a:solidFill>
                <a:schemeClr val="tx1"/>
              </a:solidFill>
              <a:latin typeface="DFKai-SB" panose="03000509000000000000" pitchFamily="65" charset="-120"/>
              <a:ea typeface="DFKai-SB" panose="03000509000000000000" pitchFamily="65" charset="-120"/>
            </a:endParaRPr>
          </a:p>
        </p:txBody>
      </p:sp>
      <p:sp>
        <p:nvSpPr>
          <p:cNvPr id="2" name="Slide Number Placeholder 1"/>
          <p:cNvSpPr>
            <a:spLocks noGrp="1"/>
          </p:cNvSpPr>
          <p:nvPr>
            <p:ph type="sldNum" sz="quarter" idx="12"/>
          </p:nvPr>
        </p:nvSpPr>
        <p:spPr/>
        <p:txBody>
          <a:bodyPr/>
          <a:lstStyle/>
          <a:p>
            <a:pPr>
              <a:defRPr/>
            </a:pPr>
            <a:fld id="{AF37850B-8163-4A23-9DA0-891FF8300DB4}" type="slidenum">
              <a:rPr lang="zh-HK" altLang="en-US" smtClean="0"/>
              <a:pPr>
                <a:defRPr/>
              </a:pPr>
              <a:t>42</a:t>
            </a:fld>
            <a:endParaRPr lang="zh-HK"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9938"/>
                                        </p:tgtEl>
                                        <p:attrNameLst>
                                          <p:attrName>style.visibility</p:attrName>
                                        </p:attrNameLst>
                                      </p:cBhvr>
                                      <p:to>
                                        <p:strVal val="visible"/>
                                      </p:to>
                                    </p:set>
                                    <p:anim calcmode="lin" valueType="num">
                                      <p:cBhvr additive="base">
                                        <p:cTn id="7" dur="500" fill="hold"/>
                                        <p:tgtEl>
                                          <p:spTgt spid="39938"/>
                                        </p:tgtEl>
                                        <p:attrNameLst>
                                          <p:attrName>ppt_x</p:attrName>
                                        </p:attrNameLst>
                                      </p:cBhvr>
                                      <p:tavLst>
                                        <p:tav tm="0">
                                          <p:val>
                                            <p:strVal val="0-#ppt_w/2"/>
                                          </p:val>
                                        </p:tav>
                                        <p:tav tm="100000">
                                          <p:val>
                                            <p:strVal val="#ppt_x"/>
                                          </p:val>
                                        </p:tav>
                                      </p:tavLst>
                                    </p:anim>
                                    <p:anim calcmode="lin" valueType="num">
                                      <p:cBhvr additive="base">
                                        <p:cTn id="8" dur="500" fill="hold"/>
                                        <p:tgtEl>
                                          <p:spTgt spid="39938"/>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9" presetClass="entr" presetSubtype="0" fill="hold" grpId="0" nodeType="clickEffect">
                                  <p:stCondLst>
                                    <p:cond delay="0"/>
                                  </p:stCondLst>
                                  <p:childTnLst>
                                    <p:set>
                                      <p:cBhvr>
                                        <p:cTn id="12" dur="1" fill="hold">
                                          <p:stCondLst>
                                            <p:cond delay="0"/>
                                          </p:stCondLst>
                                        </p:cTn>
                                        <p:tgtEl>
                                          <p:spTgt spid="39939">
                                            <p:txEl>
                                              <p:pRg st="0" end="0"/>
                                            </p:txEl>
                                          </p:spTgt>
                                        </p:tgtEl>
                                        <p:attrNameLst>
                                          <p:attrName>style.visibility</p:attrName>
                                        </p:attrNameLst>
                                      </p:cBhvr>
                                      <p:to>
                                        <p:strVal val="visible"/>
                                      </p:to>
                                    </p:set>
                                    <p:animEffect transition="in" filter="dissolve">
                                      <p:cBhvr>
                                        <p:cTn id="13" dur="500"/>
                                        <p:tgtEl>
                                          <p:spTgt spid="39939">
                                            <p:txEl>
                                              <p:pRg st="0" end="0"/>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39939">
                                            <p:txEl>
                                              <p:pRg st="1" end="1"/>
                                            </p:txEl>
                                          </p:spTgt>
                                        </p:tgtEl>
                                        <p:attrNameLst>
                                          <p:attrName>style.visibility</p:attrName>
                                        </p:attrNameLst>
                                      </p:cBhvr>
                                      <p:to>
                                        <p:strVal val="visible"/>
                                      </p:to>
                                    </p:set>
                                    <p:animEffect transition="in" filter="dissolve">
                                      <p:cBhvr>
                                        <p:cTn id="16" dur="500"/>
                                        <p:tgtEl>
                                          <p:spTgt spid="39939">
                                            <p:txEl>
                                              <p:pRg st="1" end="1"/>
                                            </p:txEl>
                                          </p:spTgt>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39939">
                                            <p:txEl>
                                              <p:pRg st="2" end="2"/>
                                            </p:txEl>
                                          </p:spTgt>
                                        </p:tgtEl>
                                        <p:attrNameLst>
                                          <p:attrName>style.visibility</p:attrName>
                                        </p:attrNameLst>
                                      </p:cBhvr>
                                      <p:to>
                                        <p:strVal val="visible"/>
                                      </p:to>
                                    </p:set>
                                    <p:animEffect transition="in" filter="dissolve">
                                      <p:cBhvr>
                                        <p:cTn id="19" dur="500"/>
                                        <p:tgtEl>
                                          <p:spTgt spid="39939">
                                            <p:txEl>
                                              <p:pRg st="2" end="2"/>
                                            </p:txEl>
                                          </p:spTgt>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39939">
                                            <p:txEl>
                                              <p:pRg st="3" end="3"/>
                                            </p:txEl>
                                          </p:spTgt>
                                        </p:tgtEl>
                                        <p:attrNameLst>
                                          <p:attrName>style.visibility</p:attrName>
                                        </p:attrNameLst>
                                      </p:cBhvr>
                                      <p:to>
                                        <p:strVal val="visible"/>
                                      </p:to>
                                    </p:set>
                                    <p:animEffect transition="in" filter="dissolve">
                                      <p:cBhvr>
                                        <p:cTn id="22" dur="500"/>
                                        <p:tgtEl>
                                          <p:spTgt spid="3993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38" grpId="0" autoUpdateAnimBg="0"/>
      <p:bldP spid="39939" grpId="0" build="p" autoUpdateAnimBg="0"/>
    </p:bldLst>
  </p:timing>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a:xfrm>
            <a:off x="179388" y="182563"/>
            <a:ext cx="8713787" cy="1408112"/>
          </a:xfrm>
        </p:spPr>
        <p:txBody>
          <a:bodyPr/>
          <a:lstStyle/>
          <a:p>
            <a:pPr eaLnBrk="1" hangingPunct="1">
              <a:lnSpc>
                <a:spcPts val="3800"/>
              </a:lnSpc>
            </a:pPr>
            <a:r>
              <a:rPr lang="zh-CN" altLang="en-US" sz="7200" b="1" smtClean="0">
                <a:solidFill>
                  <a:srgbClr val="FF0000"/>
                </a:solidFill>
                <a:latin typeface="DFKai-SB" panose="03000509000000000000" pitchFamily="65" charset="-120"/>
                <a:ea typeface="DFKai-SB" panose="03000509000000000000" pitchFamily="65" charset="-120"/>
              </a:rPr>
              <a:t>語言</a:t>
            </a:r>
            <a:r>
              <a:rPr lang="zh-TW" altLang="en-US" sz="7200" b="1" smtClean="0">
                <a:solidFill>
                  <a:srgbClr val="FF0000"/>
                </a:solidFill>
                <a:latin typeface="DFKai-SB" panose="03000509000000000000" pitchFamily="65" charset="-120"/>
                <a:ea typeface="DFKai-SB" panose="03000509000000000000" pitchFamily="65" charset="-120"/>
              </a:rPr>
              <a:t>的準備</a:t>
            </a:r>
            <a:r>
              <a:rPr lang="zh-TW" altLang="en-US" sz="4800" smtClean="0">
                <a:solidFill>
                  <a:schemeClr val="tx1"/>
                </a:solidFill>
                <a:latin typeface="DFKai-SB" panose="03000509000000000000" pitchFamily="65" charset="-120"/>
                <a:ea typeface="DFKai-SB" panose="03000509000000000000" pitchFamily="65" charset="-120"/>
              </a:rPr>
              <a:t>　</a:t>
            </a:r>
            <a:endParaRPr lang="zh-TW" altLang="en-US" sz="7200" smtClean="0">
              <a:solidFill>
                <a:schemeClr val="tx1"/>
              </a:solidFill>
              <a:latin typeface="DFKai-SB" panose="03000509000000000000" pitchFamily="65" charset="-120"/>
              <a:ea typeface="DFKai-SB" panose="03000509000000000000" pitchFamily="65" charset="-120"/>
            </a:endParaRPr>
          </a:p>
        </p:txBody>
      </p:sp>
      <p:sp>
        <p:nvSpPr>
          <p:cNvPr id="58370" name="內容版面配置區 1"/>
          <p:cNvSpPr>
            <a:spLocks noGrp="1"/>
          </p:cNvSpPr>
          <p:nvPr>
            <p:ph idx="1"/>
          </p:nvPr>
        </p:nvSpPr>
        <p:spPr>
          <a:xfrm>
            <a:off x="323850" y="1557338"/>
            <a:ext cx="8496300" cy="5300662"/>
          </a:xfrm>
        </p:spPr>
        <p:txBody>
          <a:bodyPr/>
          <a:lstStyle/>
          <a:p>
            <a:r>
              <a:rPr lang="zh-CN" altLang="en-US" sz="4400" smtClean="0">
                <a:solidFill>
                  <a:schemeClr val="tx1"/>
                </a:solidFill>
                <a:latin typeface="DFKai-SB" panose="03000509000000000000" pitchFamily="65" charset="-120"/>
                <a:ea typeface="DFKai-SB" panose="03000509000000000000" pitchFamily="65" charset="-120"/>
              </a:rPr>
              <a:t>語言</a:t>
            </a:r>
            <a:r>
              <a:rPr lang="zh-TW" altLang="en-US" sz="4400" smtClean="0">
                <a:solidFill>
                  <a:schemeClr val="tx1"/>
                </a:solidFill>
                <a:latin typeface="DFKai-SB" panose="03000509000000000000" pitchFamily="65" charset="-120"/>
                <a:ea typeface="DFKai-SB" panose="03000509000000000000" pitchFamily="65" charset="-120"/>
              </a:rPr>
              <a:t>準備的過程，就是一個深刻理解、體驗作品的過程，分析得越細膩，理解得越深刻，感受得越具體，想像得越豐富，那末激起你的感情就越真切、越強烈 </a:t>
            </a:r>
            <a:r>
              <a:rPr lang="en-US" altLang="zh-TW" sz="4400" smtClean="0">
                <a:solidFill>
                  <a:schemeClr val="tx1"/>
                </a:solidFill>
                <a:latin typeface="DFKai-SB" panose="03000509000000000000" pitchFamily="65" charset="-120"/>
                <a:ea typeface="DFKai-SB" panose="03000509000000000000" pitchFamily="65" charset="-120"/>
              </a:rPr>
              <a:t>—— </a:t>
            </a:r>
            <a:r>
              <a:rPr lang="zh-TW" altLang="en-US" sz="4400" smtClean="0">
                <a:solidFill>
                  <a:schemeClr val="tx1"/>
                </a:solidFill>
                <a:latin typeface="DFKai-SB" panose="03000509000000000000" pitchFamily="65" charset="-120"/>
                <a:ea typeface="DFKai-SB" panose="03000509000000000000" pitchFamily="65" charset="-120"/>
              </a:rPr>
              <a:t>在你邁向成功的道路上踏出了關鍵的一步！</a:t>
            </a:r>
            <a:endParaRPr lang="zh-HK" altLang="en-US" sz="4400" smtClean="0">
              <a:latin typeface="DFKai-SB" panose="03000509000000000000" pitchFamily="65" charset="-120"/>
              <a:ea typeface="DFKai-SB" panose="03000509000000000000" pitchFamily="65" charset="-120"/>
            </a:endParaRPr>
          </a:p>
        </p:txBody>
      </p:sp>
      <p:sp>
        <p:nvSpPr>
          <p:cNvPr id="2" name="Slide Number Placeholder 1"/>
          <p:cNvSpPr>
            <a:spLocks noGrp="1"/>
          </p:cNvSpPr>
          <p:nvPr>
            <p:ph type="sldNum" sz="quarter" idx="12"/>
          </p:nvPr>
        </p:nvSpPr>
        <p:spPr/>
        <p:txBody>
          <a:bodyPr/>
          <a:lstStyle/>
          <a:p>
            <a:pPr>
              <a:defRPr/>
            </a:pPr>
            <a:fld id="{AF37850B-8163-4A23-9DA0-891FF8300DB4}" type="slidenum">
              <a:rPr lang="zh-HK" altLang="en-US" smtClean="0"/>
              <a:pPr>
                <a:defRPr/>
              </a:pPr>
              <a:t>43</a:t>
            </a:fld>
            <a:endParaRPr lang="zh-HK" altLang="en-US"/>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3" presetClass="entr" presetSubtype="16" fill="hold" grpId="0" nodeType="clickEffect">
                                  <p:stCondLst>
                                    <p:cond delay="0"/>
                                  </p:stCondLst>
                                  <p:childTnLst>
                                    <p:set>
                                      <p:cBhvr>
                                        <p:cTn id="6" dur="1" fill="hold">
                                          <p:stCondLst>
                                            <p:cond delay="0"/>
                                          </p:stCondLst>
                                        </p:cTn>
                                        <p:tgtEl>
                                          <p:spTgt spid="29698"/>
                                        </p:tgtEl>
                                        <p:attrNameLst>
                                          <p:attrName>style.visibility</p:attrName>
                                        </p:attrNameLst>
                                      </p:cBhvr>
                                      <p:to>
                                        <p:strVal val="visible"/>
                                      </p:to>
                                    </p:set>
                                    <p:animEffect transition="in" filter="plus(in)">
                                      <p:cBhvr>
                                        <p:cTn id="7" dur="2000"/>
                                        <p:tgtEl>
                                          <p:spTgt spid="296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698" grpId="0"/>
    </p:bldLst>
  </p:timing>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pPr eaLnBrk="1" hangingPunct="1">
              <a:defRPr/>
            </a:pPr>
            <a:r>
              <a:rPr lang="zh-CN" altLang="en-US" sz="6600" b="1" smtClean="0">
                <a:solidFill>
                  <a:srgbClr val="FF0000"/>
                </a:solidFill>
                <a:effectLst>
                  <a:outerShdw blurRad="38100" dist="38100" dir="2700000" algn="tl">
                    <a:srgbClr val="C0C0C0"/>
                  </a:outerShdw>
                </a:effectLst>
                <a:latin typeface="DFKai-SB" panose="03000509000000000000" pitchFamily="65" charset="-120"/>
                <a:ea typeface="DFKai-SB" panose="03000509000000000000" pitchFamily="65" charset="-120"/>
              </a:rPr>
              <a:t>情境</a:t>
            </a:r>
            <a:endParaRPr lang="zh-HK" altLang="en-US" sz="6600" b="1" smtClean="0">
              <a:solidFill>
                <a:srgbClr val="FF0000"/>
              </a:solidFill>
              <a:effectLst>
                <a:outerShdw blurRad="38100" dist="38100" dir="2700000" algn="tl">
                  <a:srgbClr val="C0C0C0"/>
                </a:outerShdw>
              </a:effectLst>
              <a:latin typeface="DFKai-SB" panose="03000509000000000000" pitchFamily="65" charset="-120"/>
              <a:ea typeface="DFKai-SB" panose="03000509000000000000" pitchFamily="65" charset="-120"/>
            </a:endParaRPr>
          </a:p>
        </p:txBody>
      </p:sp>
      <p:sp>
        <p:nvSpPr>
          <p:cNvPr id="59394" name="內容版面配置區 1"/>
          <p:cNvSpPr>
            <a:spLocks noGrp="1"/>
          </p:cNvSpPr>
          <p:nvPr>
            <p:ph idx="1"/>
          </p:nvPr>
        </p:nvSpPr>
        <p:spPr>
          <a:xfrm>
            <a:off x="250825" y="2205038"/>
            <a:ext cx="8642350" cy="4537075"/>
          </a:xfrm>
        </p:spPr>
        <p:txBody>
          <a:bodyPr/>
          <a:lstStyle/>
          <a:p>
            <a:pPr marL="0" indent="0" eaLnBrk="1" hangingPunct="1">
              <a:buFont typeface="Symbol" pitchFamily="18" charset="2"/>
              <a:buNone/>
            </a:pPr>
            <a:r>
              <a:rPr lang="zh-TW" altLang="en-US" sz="4400" b="1" smtClean="0">
                <a:latin typeface="DFKai-SB" panose="03000509000000000000" pitchFamily="65" charset="-120"/>
                <a:ea typeface="DFKai-SB" panose="03000509000000000000" pitchFamily="65" charset="-120"/>
              </a:rPr>
              <a:t>找準</a:t>
            </a:r>
            <a:r>
              <a:rPr lang="zh-CN" altLang="en-US" sz="4400" b="1" smtClean="0">
                <a:latin typeface="DFKai-SB" panose="03000509000000000000" pitchFamily="65" charset="-120"/>
                <a:ea typeface="DFKai-SB" panose="03000509000000000000" pitchFamily="65" charset="-120"/>
              </a:rPr>
              <a:t>戲劇情景</a:t>
            </a:r>
            <a:r>
              <a:rPr lang="zh-TW" altLang="en-US" sz="4400" b="1" smtClean="0">
                <a:latin typeface="DFKai-SB" panose="03000509000000000000" pitchFamily="65" charset="-120"/>
                <a:ea typeface="DFKai-SB" panose="03000509000000000000" pitchFamily="65" charset="-120"/>
              </a:rPr>
              <a:t>（</a:t>
            </a:r>
            <a:r>
              <a:rPr lang="zh-CN" altLang="en-US" sz="4400" b="1" smtClean="0">
                <a:latin typeface="DFKai-SB" panose="03000509000000000000" pitchFamily="65" charset="-120"/>
                <a:ea typeface="DFKai-SB" panose="03000509000000000000" pitchFamily="65" charset="-120"/>
              </a:rPr>
              <a:t>情</a:t>
            </a:r>
            <a:r>
              <a:rPr lang="zh-TW" altLang="en-US" sz="4400" b="1" smtClean="0">
                <a:latin typeface="DFKai-SB" panose="03000509000000000000" pitchFamily="65" charset="-120"/>
                <a:ea typeface="DFKai-SB" panose="03000509000000000000" pitchFamily="65" charset="-120"/>
              </a:rPr>
              <a:t>境）是最基本也是最重要的。因為唯有感受到了</a:t>
            </a:r>
            <a:r>
              <a:rPr lang="zh-CN" altLang="en-US" sz="4400" b="1" smtClean="0">
                <a:latin typeface="DFKai-SB" panose="03000509000000000000" pitchFamily="65" charset="-120"/>
                <a:ea typeface="DFKai-SB" panose="03000509000000000000" pitchFamily="65" charset="-120"/>
              </a:rPr>
              <a:t>情景，</a:t>
            </a:r>
            <a:r>
              <a:rPr lang="zh-TW" altLang="en-US" sz="4400" b="1" smtClean="0">
                <a:latin typeface="DFKai-SB" panose="03000509000000000000" pitchFamily="65" charset="-120"/>
                <a:ea typeface="DFKai-SB" panose="03000509000000000000" pitchFamily="65" charset="-120"/>
              </a:rPr>
              <a:t>才會確定語言的目的，才能產生正確的語氣，才能把握正確的重音、停連、速度、節奏等，從而產生情真意切的語言</a:t>
            </a:r>
            <a:r>
              <a:rPr lang="zh-CN" altLang="en-US" sz="4400" b="1" smtClean="0">
                <a:latin typeface="DFKai-SB" panose="03000509000000000000" pitchFamily="65" charset="-120"/>
                <a:ea typeface="DFKai-SB" panose="03000509000000000000" pitchFamily="65" charset="-120"/>
              </a:rPr>
              <a:t>表達</a:t>
            </a:r>
            <a:r>
              <a:rPr lang="zh-TW" altLang="en-US" sz="4400" b="1" smtClean="0">
                <a:latin typeface="DFKai-SB" panose="03000509000000000000" pitchFamily="65" charset="-120"/>
                <a:ea typeface="DFKai-SB" panose="03000509000000000000" pitchFamily="65" charset="-120"/>
              </a:rPr>
              <a:t>來。</a:t>
            </a:r>
          </a:p>
        </p:txBody>
      </p:sp>
      <p:sp>
        <p:nvSpPr>
          <p:cNvPr id="2" name="Slide Number Placeholder 1"/>
          <p:cNvSpPr>
            <a:spLocks noGrp="1"/>
          </p:cNvSpPr>
          <p:nvPr>
            <p:ph type="sldNum" sz="quarter" idx="12"/>
          </p:nvPr>
        </p:nvSpPr>
        <p:spPr/>
        <p:txBody>
          <a:bodyPr/>
          <a:lstStyle/>
          <a:p>
            <a:pPr>
              <a:defRPr/>
            </a:pPr>
            <a:fld id="{AF37850B-8163-4A23-9DA0-891FF8300DB4}" type="slidenum">
              <a:rPr lang="zh-HK" altLang="en-US" smtClean="0"/>
              <a:pPr>
                <a:defRPr/>
              </a:pPr>
              <a:t>44</a:t>
            </a:fld>
            <a:endParaRPr lang="zh-HK" altLang="en-US"/>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0419" name="標題 2"/>
          <p:cNvSpPr>
            <a:spLocks noGrp="1"/>
          </p:cNvSpPr>
          <p:nvPr>
            <p:ph type="title"/>
          </p:nvPr>
        </p:nvSpPr>
        <p:spPr/>
        <p:txBody>
          <a:bodyPr>
            <a:normAutofit fontScale="90000"/>
          </a:bodyPr>
          <a:lstStyle/>
          <a:p>
            <a:pPr eaLnBrk="1" hangingPunct="1"/>
            <a:r>
              <a:rPr lang="zh-CN" altLang="en-US" sz="7200" b="1" smtClean="0">
                <a:solidFill>
                  <a:srgbClr val="FF0000"/>
                </a:solidFill>
                <a:latin typeface="DFKai-SB" panose="03000509000000000000" pitchFamily="65" charset="-120"/>
                <a:ea typeface="DFKai-SB" panose="03000509000000000000" pitchFamily="65" charset="-120"/>
              </a:rPr>
              <a:t>真</a:t>
            </a:r>
            <a:endParaRPr lang="zh-HK" altLang="en-US" sz="7200" smtClean="0">
              <a:latin typeface="DFKai-SB" panose="03000509000000000000" pitchFamily="65" charset="-120"/>
              <a:ea typeface="DFKai-SB" panose="03000509000000000000" pitchFamily="65" charset="-120"/>
            </a:endParaRPr>
          </a:p>
        </p:txBody>
      </p:sp>
      <p:sp>
        <p:nvSpPr>
          <p:cNvPr id="55298" name="內容版面配置區 1"/>
          <p:cNvSpPr>
            <a:spLocks noGrp="1"/>
          </p:cNvSpPr>
          <p:nvPr>
            <p:ph idx="1"/>
          </p:nvPr>
        </p:nvSpPr>
        <p:spPr>
          <a:xfrm>
            <a:off x="250825" y="1727200"/>
            <a:ext cx="8569325" cy="4941888"/>
          </a:xfrm>
        </p:spPr>
        <p:txBody>
          <a:bodyPr/>
          <a:lstStyle/>
          <a:p>
            <a:pPr eaLnBrk="1" hangingPunct="1">
              <a:defRPr/>
            </a:pPr>
            <a:r>
              <a:rPr lang="zh-TW" altLang="en-US" sz="4800" dirty="0" smtClean="0">
                <a:solidFill>
                  <a:schemeClr val="tx1"/>
                </a:solidFill>
                <a:latin typeface="DFKai-SB" panose="03000509000000000000" pitchFamily="65" charset="-120"/>
                <a:ea typeface="DFKai-SB" panose="03000509000000000000" pitchFamily="65" charset="-120"/>
              </a:rPr>
              <a:t>當我們對作品有了正確的理解，同時經過想像 </a:t>
            </a:r>
            <a:r>
              <a:rPr lang="en-US" altLang="zh-TW" sz="4800" dirty="0" smtClean="0">
                <a:solidFill>
                  <a:schemeClr val="tx1"/>
                </a:solidFill>
                <a:latin typeface="DFKai-SB" panose="03000509000000000000" pitchFamily="65" charset="-120"/>
                <a:ea typeface="DFKai-SB" panose="03000509000000000000" pitchFamily="65" charset="-120"/>
              </a:rPr>
              <a:t>(</a:t>
            </a:r>
            <a:r>
              <a:rPr lang="zh-TW" altLang="en-US" sz="4800" dirty="0" smtClean="0">
                <a:solidFill>
                  <a:schemeClr val="tx1"/>
                </a:solidFill>
                <a:latin typeface="DFKai-SB" panose="03000509000000000000" pitchFamily="65" charset="-120"/>
                <a:ea typeface="DFKai-SB" panose="03000509000000000000" pitchFamily="65" charset="-120"/>
              </a:rPr>
              <a:t>二度創作</a:t>
            </a:r>
            <a:r>
              <a:rPr lang="en-US" altLang="zh-TW" sz="4800" dirty="0" smtClean="0">
                <a:solidFill>
                  <a:schemeClr val="tx1"/>
                </a:solidFill>
                <a:latin typeface="DFKai-SB" panose="03000509000000000000" pitchFamily="65" charset="-120"/>
                <a:ea typeface="DFKai-SB" panose="03000509000000000000" pitchFamily="65" charset="-120"/>
              </a:rPr>
              <a:t>)</a:t>
            </a:r>
            <a:r>
              <a:rPr lang="zh-TW" altLang="en-US" sz="4800" dirty="0" smtClean="0">
                <a:solidFill>
                  <a:schemeClr val="tx1"/>
                </a:solidFill>
                <a:latin typeface="DFKai-SB" panose="03000509000000000000" pitchFamily="65" charset="-120"/>
                <a:ea typeface="DFKai-SB" panose="03000509000000000000" pitchFamily="65" charset="-120"/>
              </a:rPr>
              <a:t>，對作品描述的情景有了生動的感受，此時我們就要將文字轉變為聲音與形象，也就是把作品展現出來</a:t>
            </a:r>
            <a:r>
              <a:rPr lang="en-US" altLang="zh-TW" sz="4800" dirty="0" smtClean="0">
                <a:solidFill>
                  <a:schemeClr val="tx1"/>
                </a:solidFill>
                <a:latin typeface="DFKai-SB" panose="03000509000000000000" pitchFamily="65" charset="-120"/>
                <a:ea typeface="DFKai-SB" panose="03000509000000000000" pitchFamily="65" charset="-120"/>
              </a:rPr>
              <a:t>—</a:t>
            </a:r>
            <a:r>
              <a:rPr lang="zh-TW" altLang="en-US" sz="4800" dirty="0" smtClean="0">
                <a:solidFill>
                  <a:schemeClr val="tx1"/>
                </a:solidFill>
                <a:latin typeface="DFKai-SB" panose="03000509000000000000" pitchFamily="65" charset="-120"/>
                <a:ea typeface="DFKai-SB" panose="03000509000000000000" pitchFamily="65" charset="-120"/>
              </a:rPr>
              <a:t>當眾</a:t>
            </a:r>
            <a:r>
              <a:rPr lang="zh-CN" altLang="en-US" sz="4800" dirty="0" smtClean="0">
                <a:solidFill>
                  <a:schemeClr val="tx1"/>
                </a:solidFill>
                <a:latin typeface="DFKai-SB" panose="03000509000000000000" pitchFamily="65" charset="-120"/>
                <a:ea typeface="DFKai-SB" panose="03000509000000000000" pitchFamily="65" charset="-120"/>
              </a:rPr>
              <a:t>演藝。</a:t>
            </a:r>
            <a:r>
              <a:rPr lang="zh-CN" altLang="en-US" sz="4800" dirty="0" smtClean="0">
                <a:solidFill>
                  <a:srgbClr val="FF0000"/>
                </a:solidFill>
                <a:effectLst>
                  <a:outerShdw blurRad="38100" dist="38100" dir="2700000" algn="tl">
                    <a:srgbClr val="C0C0C0"/>
                  </a:outerShdw>
                </a:effectLst>
                <a:latin typeface="DFKai-SB" panose="03000509000000000000" pitchFamily="65" charset="-120"/>
                <a:ea typeface="DFKai-SB" panose="03000509000000000000" pitchFamily="65" charset="-120"/>
              </a:rPr>
              <a:t>要真！</a:t>
            </a:r>
            <a:endParaRPr lang="zh-HK" altLang="en-US" sz="4800" dirty="0" smtClean="0">
              <a:solidFill>
                <a:srgbClr val="FF0000"/>
              </a:solidFill>
              <a:effectLst>
                <a:outerShdw blurRad="38100" dist="38100" dir="2700000" algn="tl">
                  <a:srgbClr val="C0C0C0"/>
                </a:outerShdw>
              </a:effectLst>
              <a:latin typeface="DFKai-SB" panose="03000509000000000000" pitchFamily="65" charset="-120"/>
              <a:ea typeface="DFKai-SB" panose="03000509000000000000" pitchFamily="65" charset="-120"/>
            </a:endParaRPr>
          </a:p>
        </p:txBody>
      </p:sp>
      <p:sp>
        <p:nvSpPr>
          <p:cNvPr id="2" name="Slide Number Placeholder 1"/>
          <p:cNvSpPr>
            <a:spLocks noGrp="1"/>
          </p:cNvSpPr>
          <p:nvPr>
            <p:ph type="sldNum" sz="quarter" idx="12"/>
          </p:nvPr>
        </p:nvSpPr>
        <p:spPr/>
        <p:txBody>
          <a:bodyPr/>
          <a:lstStyle/>
          <a:p>
            <a:pPr>
              <a:defRPr/>
            </a:pPr>
            <a:fld id="{AF37850B-8163-4A23-9DA0-891FF8300DB4}" type="slidenum">
              <a:rPr lang="zh-HK" altLang="en-US" smtClean="0"/>
              <a:pPr>
                <a:defRPr/>
              </a:pPr>
              <a:t>45</a:t>
            </a:fld>
            <a:endParaRPr lang="zh-HK" altLang="en-US"/>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32803" name="Rectangle 3"/>
          <p:cNvSpPr>
            <a:spLocks noGrp="1" noChangeArrowheads="1"/>
          </p:cNvSpPr>
          <p:nvPr>
            <p:ph idx="1"/>
          </p:nvPr>
        </p:nvSpPr>
        <p:spPr>
          <a:xfrm>
            <a:off x="395288" y="692150"/>
            <a:ext cx="8640762" cy="6049963"/>
          </a:xfrm>
        </p:spPr>
        <p:txBody>
          <a:bodyPr/>
          <a:lstStyle/>
          <a:p>
            <a:pPr eaLnBrk="1" hangingPunct="1">
              <a:lnSpc>
                <a:spcPct val="80000"/>
              </a:lnSpc>
              <a:buFont typeface="Wingdings" pitchFamily="2" charset="2"/>
              <a:buChar char=""/>
            </a:pPr>
            <a:r>
              <a:rPr lang="zh-TW" altLang="en-US" sz="3600" smtClean="0">
                <a:solidFill>
                  <a:schemeClr val="tx1"/>
                </a:solidFill>
                <a:latin typeface="DFKai-SB" panose="03000509000000000000" pitchFamily="65" charset="-120"/>
                <a:ea typeface="DFKai-SB" panose="03000509000000000000" pitchFamily="65" charset="-120"/>
              </a:rPr>
              <a:t>真包括兩方面。首先是</a:t>
            </a:r>
            <a:r>
              <a:rPr lang="zh-TW" altLang="en-US" sz="3600" b="1" smtClean="0">
                <a:solidFill>
                  <a:srgbClr val="FF0000"/>
                </a:solidFill>
                <a:latin typeface="DFKai-SB" panose="03000509000000000000" pitchFamily="65" charset="-120"/>
                <a:ea typeface="DFKai-SB" panose="03000509000000000000" pitchFamily="65" charset="-120"/>
              </a:rPr>
              <a:t>語言的真實</a:t>
            </a:r>
            <a:r>
              <a:rPr lang="zh-TW" altLang="en-US" sz="3600" smtClean="0">
                <a:solidFill>
                  <a:schemeClr val="tx1"/>
                </a:solidFill>
                <a:latin typeface="DFKai-SB" panose="03000509000000000000" pitchFamily="65" charset="-120"/>
                <a:ea typeface="DFKai-SB" panose="03000509000000000000" pitchFamily="65" charset="-120"/>
              </a:rPr>
              <a:t>，既要避免拿腔拿調，又要防止過度自然。</a:t>
            </a:r>
            <a:r>
              <a:rPr lang="zh-CN" altLang="en-US" sz="3600" smtClean="0">
                <a:solidFill>
                  <a:schemeClr val="tx1"/>
                </a:solidFill>
                <a:latin typeface="DFKai-SB" panose="03000509000000000000" pitchFamily="65" charset="-120"/>
                <a:ea typeface="DFKai-SB" panose="03000509000000000000" pitchFamily="65" charset="-120"/>
              </a:rPr>
              <a:t>戲劇</a:t>
            </a:r>
            <a:r>
              <a:rPr lang="zh-TW" altLang="en-US" sz="3600" smtClean="0">
                <a:solidFill>
                  <a:schemeClr val="tx1"/>
                </a:solidFill>
                <a:latin typeface="DFKai-SB" panose="03000509000000000000" pitchFamily="65" charset="-120"/>
                <a:ea typeface="DFKai-SB" panose="03000509000000000000" pitchFamily="65" charset="-120"/>
              </a:rPr>
              <a:t>語言源於生活而高於生活，</a:t>
            </a:r>
            <a:r>
              <a:rPr lang="zh-CN" altLang="en-US" sz="3600" smtClean="0">
                <a:solidFill>
                  <a:schemeClr val="tx1"/>
                </a:solidFill>
                <a:latin typeface="DFKai-SB" panose="03000509000000000000" pitchFamily="65" charset="-120"/>
                <a:ea typeface="DFKai-SB" panose="03000509000000000000" pitchFamily="65" charset="-120"/>
              </a:rPr>
              <a:t>我們</a:t>
            </a:r>
            <a:r>
              <a:rPr lang="zh-TW" altLang="en-US" sz="3600" smtClean="0">
                <a:solidFill>
                  <a:schemeClr val="tx1"/>
                </a:solidFill>
                <a:latin typeface="DFKai-SB" panose="03000509000000000000" pitchFamily="65" charset="-120"/>
                <a:ea typeface="DFKai-SB" panose="03000509000000000000" pitchFamily="65" charset="-120"/>
              </a:rPr>
              <a:t>需要掌握一定技巧，令語言高低起伏、抑揚頓挫。這就是語言技巧中的重音、停頓與相連、語氣、速度與節奏等方面。</a:t>
            </a:r>
          </a:p>
          <a:p>
            <a:pPr eaLnBrk="1" hangingPunct="1">
              <a:lnSpc>
                <a:spcPct val="80000"/>
              </a:lnSpc>
              <a:buFontTx/>
              <a:buNone/>
            </a:pPr>
            <a:endParaRPr lang="zh-TW" altLang="en-US" sz="3600" smtClean="0">
              <a:solidFill>
                <a:schemeClr val="tx1"/>
              </a:solidFill>
              <a:latin typeface="DFKai-SB" panose="03000509000000000000" pitchFamily="65" charset="-120"/>
              <a:ea typeface="DFKai-SB" panose="03000509000000000000" pitchFamily="65" charset="-120"/>
            </a:endParaRPr>
          </a:p>
          <a:p>
            <a:pPr eaLnBrk="1" hangingPunct="1">
              <a:lnSpc>
                <a:spcPct val="80000"/>
              </a:lnSpc>
              <a:buFont typeface="Wingdings" pitchFamily="2" charset="2"/>
              <a:buChar char=""/>
            </a:pPr>
            <a:r>
              <a:rPr lang="zh-TW" altLang="en-US" sz="3600" smtClean="0">
                <a:solidFill>
                  <a:schemeClr val="tx1"/>
                </a:solidFill>
                <a:latin typeface="DFKai-SB" panose="03000509000000000000" pitchFamily="65" charset="-120"/>
                <a:ea typeface="DFKai-SB" panose="03000509000000000000" pitchFamily="65" charset="-120"/>
              </a:rPr>
              <a:t>更重要的是</a:t>
            </a:r>
            <a:r>
              <a:rPr lang="zh-TW" altLang="en-US" sz="3600" b="1" smtClean="0">
                <a:solidFill>
                  <a:srgbClr val="FF0000"/>
                </a:solidFill>
                <a:latin typeface="DFKai-SB" panose="03000509000000000000" pitchFamily="65" charset="-120"/>
                <a:ea typeface="DFKai-SB" panose="03000509000000000000" pitchFamily="65" charset="-120"/>
              </a:rPr>
              <a:t>情感的真實</a:t>
            </a:r>
            <a:r>
              <a:rPr lang="zh-TW" altLang="en-US" sz="3600" smtClean="0">
                <a:solidFill>
                  <a:schemeClr val="tx1"/>
                </a:solidFill>
                <a:latin typeface="DFKai-SB" panose="03000509000000000000" pitchFamily="65" charset="-120"/>
                <a:ea typeface="DFKai-SB" panose="03000509000000000000" pitchFamily="65" charset="-120"/>
              </a:rPr>
              <a:t>。既要防止虛情假意，又要避免張揚賣弄。必須把我們由理解而產生的情感和態度通過語言真情實意地表達出來。這就需要從內心出發，需要內在的體驗。</a:t>
            </a:r>
          </a:p>
          <a:p>
            <a:pPr eaLnBrk="1" hangingPunct="1">
              <a:lnSpc>
                <a:spcPct val="80000"/>
              </a:lnSpc>
              <a:spcBef>
                <a:spcPct val="0"/>
              </a:spcBef>
              <a:buFontTx/>
              <a:buNone/>
            </a:pPr>
            <a:r>
              <a:rPr lang="zh-TW" altLang="en-US" sz="2000" smtClean="0">
                <a:solidFill>
                  <a:schemeClr val="accent2"/>
                </a:solidFill>
                <a:latin typeface="DFKai-SB" panose="03000509000000000000" pitchFamily="65" charset="-120"/>
                <a:ea typeface="DFKai-SB" panose="03000509000000000000" pitchFamily="65" charset="-120"/>
              </a:rPr>
              <a:t> </a:t>
            </a:r>
            <a:endParaRPr lang="zh-TW" altLang="en-US" sz="2000" b="1" smtClean="0">
              <a:solidFill>
                <a:schemeClr val="accent2"/>
              </a:solidFill>
              <a:latin typeface="DFKai-SB" panose="03000509000000000000" pitchFamily="65" charset="-120"/>
              <a:ea typeface="DFKai-SB" panose="03000509000000000000" pitchFamily="65" charset="-120"/>
            </a:endParaRPr>
          </a:p>
          <a:p>
            <a:pPr eaLnBrk="1" hangingPunct="1">
              <a:lnSpc>
                <a:spcPct val="80000"/>
              </a:lnSpc>
              <a:spcBef>
                <a:spcPct val="0"/>
              </a:spcBef>
              <a:buFontTx/>
              <a:buNone/>
            </a:pPr>
            <a:endParaRPr lang="zh-TW" altLang="en-US" sz="2000" smtClean="0">
              <a:solidFill>
                <a:schemeClr val="accent2"/>
              </a:solidFill>
              <a:latin typeface="DFKai-SB" panose="03000509000000000000" pitchFamily="65" charset="-120"/>
              <a:ea typeface="DFKai-SB" panose="03000509000000000000" pitchFamily="65" charset="-120"/>
            </a:endParaRPr>
          </a:p>
        </p:txBody>
      </p:sp>
      <p:sp>
        <p:nvSpPr>
          <p:cNvPr id="2" name="Slide Number Placeholder 1"/>
          <p:cNvSpPr>
            <a:spLocks noGrp="1"/>
          </p:cNvSpPr>
          <p:nvPr>
            <p:ph type="sldNum" sz="quarter" idx="12"/>
          </p:nvPr>
        </p:nvSpPr>
        <p:spPr/>
        <p:txBody>
          <a:bodyPr/>
          <a:lstStyle/>
          <a:p>
            <a:pPr>
              <a:defRPr/>
            </a:pPr>
            <a:fld id="{AF37850B-8163-4A23-9DA0-891FF8300DB4}" type="slidenum">
              <a:rPr lang="zh-HK" altLang="en-US" smtClean="0"/>
              <a:pPr>
                <a:defRPr/>
              </a:pPr>
              <a:t>46</a:t>
            </a:fld>
            <a:endParaRPr lang="zh-HK"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332803">
                                            <p:txEl>
                                              <p:pRg st="0" end="0"/>
                                            </p:txEl>
                                          </p:spTgt>
                                        </p:tgtEl>
                                        <p:attrNameLst>
                                          <p:attrName>style.visibility</p:attrName>
                                        </p:attrNameLst>
                                      </p:cBhvr>
                                      <p:to>
                                        <p:strVal val="visible"/>
                                      </p:to>
                                    </p:set>
                                    <p:animEffect transition="in" filter="box(in)">
                                      <p:cBhvr>
                                        <p:cTn id="7" dur="2000"/>
                                        <p:tgtEl>
                                          <p:spTgt spid="33280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32" fill="hold" nodeType="clickEffect">
                                  <p:stCondLst>
                                    <p:cond delay="0"/>
                                  </p:stCondLst>
                                  <p:childTnLst>
                                    <p:set>
                                      <p:cBhvr>
                                        <p:cTn id="11" dur="1" fill="hold">
                                          <p:stCondLst>
                                            <p:cond delay="0"/>
                                          </p:stCondLst>
                                        </p:cTn>
                                        <p:tgtEl>
                                          <p:spTgt spid="332803">
                                            <p:txEl>
                                              <p:pRg st="2" end="2"/>
                                            </p:txEl>
                                          </p:spTgt>
                                        </p:tgtEl>
                                        <p:attrNameLst>
                                          <p:attrName>style.visibility</p:attrName>
                                        </p:attrNameLst>
                                      </p:cBhvr>
                                      <p:to>
                                        <p:strVal val="visible"/>
                                      </p:to>
                                    </p:set>
                                    <p:animEffect transition="in" filter="box(out)">
                                      <p:cBhvr>
                                        <p:cTn id="12" dur="2000"/>
                                        <p:tgtEl>
                                          <p:spTgt spid="33280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標題 1"/>
          <p:cNvSpPr>
            <a:spLocks noGrp="1"/>
          </p:cNvSpPr>
          <p:nvPr>
            <p:ph type="ctrTitle"/>
          </p:nvPr>
        </p:nvSpPr>
        <p:spPr>
          <a:xfrm>
            <a:off x="685800" y="673100"/>
            <a:ext cx="7772400" cy="3187700"/>
          </a:xfrm>
        </p:spPr>
        <p:txBody>
          <a:bodyPr/>
          <a:lstStyle/>
          <a:p>
            <a:pPr eaLnBrk="1" hangingPunct="1">
              <a:defRPr/>
            </a:pPr>
            <a:r>
              <a:rPr lang="zh-TW" altLang="en-GB" sz="8900" b="1" dirty="0">
                <a:solidFill>
                  <a:srgbClr val="FD2C27"/>
                </a:solidFill>
                <a:effectLst>
                  <a:outerShdw blurRad="38100" dist="38100" dir="2700000" algn="tl">
                    <a:srgbClr val="C0C0C0"/>
                  </a:outerShdw>
                </a:effectLst>
                <a:latin typeface="DFKai-SB" panose="03000509000000000000" pitchFamily="65" charset="-120"/>
                <a:ea typeface="DFKai-SB" panose="03000509000000000000" pitchFamily="65" charset="-120"/>
              </a:rPr>
              <a:t/>
            </a:r>
            <a:br>
              <a:rPr lang="zh-TW" altLang="en-GB" sz="8900" b="1" dirty="0">
                <a:solidFill>
                  <a:srgbClr val="FD2C27"/>
                </a:solidFill>
                <a:effectLst>
                  <a:outerShdw blurRad="38100" dist="38100" dir="2700000" algn="tl">
                    <a:srgbClr val="C0C0C0"/>
                  </a:outerShdw>
                </a:effectLst>
                <a:latin typeface="DFKai-SB" panose="03000509000000000000" pitchFamily="65" charset="-120"/>
                <a:ea typeface="DFKai-SB" panose="03000509000000000000" pitchFamily="65" charset="-120"/>
              </a:rPr>
            </a:br>
            <a:r>
              <a:rPr lang="zh-TW" altLang="en-GB" sz="8900" b="1" dirty="0" smtClean="0">
                <a:solidFill>
                  <a:srgbClr val="FD2C27"/>
                </a:solidFill>
                <a:effectLst>
                  <a:outerShdw blurRad="38100" dist="38100" dir="2700000" algn="tl">
                    <a:srgbClr val="C0C0C0"/>
                  </a:outerShdw>
                </a:effectLst>
                <a:latin typeface="DFKai-SB" panose="03000509000000000000" pitchFamily="65" charset="-120"/>
                <a:ea typeface="DFKai-SB" panose="03000509000000000000" pitchFamily="65" charset="-120"/>
              </a:rPr>
              <a:t>戲劇表演</a:t>
            </a:r>
            <a:r>
              <a:rPr lang="zh-CN" altLang="en-US" sz="8900" b="1" dirty="0" smtClean="0">
                <a:solidFill>
                  <a:srgbClr val="FD2C27"/>
                </a:solidFill>
                <a:effectLst>
                  <a:outerShdw blurRad="38100" dist="38100" dir="2700000" algn="tl">
                    <a:srgbClr val="C0C0C0"/>
                  </a:outerShdw>
                </a:effectLst>
                <a:latin typeface="DFKai-SB" panose="03000509000000000000" pitchFamily="65" charset="-120"/>
                <a:ea typeface="DFKai-SB" panose="03000509000000000000" pitchFamily="65" charset="-120"/>
              </a:rPr>
              <a:t>訓練</a:t>
            </a:r>
            <a:endParaRPr lang="zh-HK" altLang="en-US" dirty="0">
              <a:latin typeface="DFKai-SB" panose="03000509000000000000" pitchFamily="65" charset="-120"/>
              <a:ea typeface="DFKai-SB" panose="03000509000000000000" pitchFamily="65" charset="-120"/>
            </a:endParaRPr>
          </a:p>
        </p:txBody>
      </p:sp>
      <p:sp>
        <p:nvSpPr>
          <p:cNvPr id="63491" name="Rectangle 2"/>
          <p:cNvSpPr>
            <a:spLocks noGrp="1" noRot="1" noChangeArrowheads="1"/>
          </p:cNvSpPr>
          <p:nvPr>
            <p:ph type="subTitle" idx="1"/>
          </p:nvPr>
        </p:nvSpPr>
        <p:spPr>
          <a:xfrm>
            <a:off x="1371600" y="8037513"/>
            <a:ext cx="6400800" cy="431800"/>
          </a:xfrm>
        </p:spPr>
        <p:txBody>
          <a:bodyPr/>
          <a:lstStyle/>
          <a:p>
            <a:pPr eaLnBrk="1" hangingPunct="1">
              <a:buFont typeface="Wingdings 2" pitchFamily="18" charset="2"/>
              <a:buNone/>
            </a:pPr>
            <a:endParaRPr lang="zh-TW" altLang="en-US" sz="1100" smtClean="0">
              <a:latin typeface="DFKai-SB" panose="03000509000000000000" pitchFamily="65" charset="-120"/>
              <a:ea typeface="DFKai-SB" panose="03000509000000000000" pitchFamily="65" charset="-120"/>
            </a:endParaRPr>
          </a:p>
        </p:txBody>
      </p:sp>
      <p:sp>
        <p:nvSpPr>
          <p:cNvPr id="3" name="Slide Number Placeholder 2"/>
          <p:cNvSpPr>
            <a:spLocks noGrp="1"/>
          </p:cNvSpPr>
          <p:nvPr>
            <p:ph type="sldNum" sz="quarter" idx="12"/>
          </p:nvPr>
        </p:nvSpPr>
        <p:spPr/>
        <p:txBody>
          <a:bodyPr/>
          <a:lstStyle/>
          <a:p>
            <a:pPr>
              <a:defRPr/>
            </a:pPr>
            <a:fld id="{AF37850B-8163-4A23-9DA0-891FF8300DB4}" type="slidenum">
              <a:rPr lang="zh-HK" altLang="en-US" smtClean="0"/>
              <a:pPr>
                <a:defRPr/>
              </a:pPr>
              <a:t>47</a:t>
            </a:fld>
            <a:endParaRPr lang="zh-HK" altLang="en-US"/>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098" name="Rectangle 2"/>
          <p:cNvSpPr>
            <a:spLocks noGrp="1" noRot="1" noChangeArrowheads="1"/>
          </p:cNvSpPr>
          <p:nvPr>
            <p:ph type="title"/>
          </p:nvPr>
        </p:nvSpPr>
        <p:spPr/>
        <p:txBody>
          <a:bodyPr rtlCol="0">
            <a:normAutofit fontScale="90000"/>
          </a:bodyPr>
          <a:lstStyle/>
          <a:p>
            <a:pPr eaLnBrk="1" fontAlgn="auto" hangingPunct="1">
              <a:spcAft>
                <a:spcPts val="0"/>
              </a:spcAft>
              <a:defRPr/>
            </a:pPr>
            <a:r>
              <a:rPr lang="zh-TW" altLang="en-US" sz="8000" b="1" dirty="0" smtClean="0">
                <a:solidFill>
                  <a:srgbClr val="FD2C27"/>
                </a:solidFill>
                <a:latin typeface="DFKai-SB" panose="03000509000000000000" pitchFamily="65" charset="-120"/>
                <a:ea typeface="DFKai-SB" panose="03000509000000000000" pitchFamily="65" charset="-120"/>
              </a:rPr>
              <a:t>前言</a:t>
            </a:r>
            <a:r>
              <a:rPr lang="zh-TW" altLang="en-US" sz="4000" dirty="0" smtClean="0">
                <a:latin typeface="DFKai-SB" panose="03000509000000000000" pitchFamily="65" charset="-120"/>
                <a:ea typeface="DFKai-SB" panose="03000509000000000000" pitchFamily="65" charset="-120"/>
              </a:rPr>
              <a:t> </a:t>
            </a:r>
          </a:p>
        </p:txBody>
      </p:sp>
      <p:sp>
        <p:nvSpPr>
          <p:cNvPr id="65539" name="Rectangle 3"/>
          <p:cNvSpPr>
            <a:spLocks noGrp="1" noRot="1" noChangeArrowheads="1"/>
          </p:cNvSpPr>
          <p:nvPr>
            <p:ph idx="1"/>
          </p:nvPr>
        </p:nvSpPr>
        <p:spPr>
          <a:xfrm>
            <a:off x="179388" y="1773238"/>
            <a:ext cx="8785225" cy="5184775"/>
          </a:xfrm>
        </p:spPr>
        <p:txBody>
          <a:bodyPr/>
          <a:lstStyle/>
          <a:p>
            <a:pPr eaLnBrk="1" hangingPunct="1"/>
            <a:r>
              <a:rPr lang="zh-TW" altLang="en-US" sz="4000" b="1" smtClean="0">
                <a:latin typeface="DFKai-SB" panose="03000509000000000000" pitchFamily="65" charset="-120"/>
                <a:ea typeface="DFKai-SB" panose="03000509000000000000" pitchFamily="65" charset="-120"/>
              </a:rPr>
              <a:t>人生如戲，戲如人生。</a:t>
            </a:r>
          </a:p>
          <a:p>
            <a:pPr eaLnBrk="1" hangingPunct="1"/>
            <a:r>
              <a:rPr lang="zh-TW" altLang="en-US" sz="4000" b="1" smtClean="0">
                <a:latin typeface="DFKai-SB" panose="03000509000000000000" pitchFamily="65" charset="-120"/>
                <a:ea typeface="DFKai-SB" panose="03000509000000000000" pitchFamily="65" charset="-120"/>
              </a:rPr>
              <a:t>戲劇藝術表演，長久以來一直深受觀眾喜愛，甚至已成為生活中不可或缺的精神食糧。</a:t>
            </a:r>
          </a:p>
          <a:p>
            <a:pPr eaLnBrk="1" hangingPunct="1"/>
            <a:r>
              <a:rPr lang="zh-TW" altLang="en-US" sz="4000" b="1" smtClean="0">
                <a:latin typeface="DFKai-SB" panose="03000509000000000000" pitchFamily="65" charset="-120"/>
                <a:ea typeface="DFKai-SB" panose="03000509000000000000" pitchFamily="65" charset="-120"/>
              </a:rPr>
              <a:t>戲劇的發展和人類的歷史一樣：源遠流長。</a:t>
            </a:r>
            <a:endParaRPr lang="en-US" altLang="zh-TW" sz="4000" b="1" smtClean="0">
              <a:latin typeface="DFKai-SB" panose="03000509000000000000" pitchFamily="65" charset="-120"/>
              <a:ea typeface="DFKai-SB" panose="03000509000000000000" pitchFamily="65" charset="-120"/>
            </a:endParaRPr>
          </a:p>
          <a:p>
            <a:pPr eaLnBrk="1" hangingPunct="1"/>
            <a:r>
              <a:rPr lang="zh-CN" altLang="en-US" sz="4000" b="1" smtClean="0">
                <a:latin typeface="DFKai-SB" panose="03000509000000000000" pitchFamily="65" charset="-120"/>
                <a:ea typeface="DFKai-SB" panose="03000509000000000000" pitchFamily="65" charset="-120"/>
              </a:rPr>
              <a:t>戲劇即話劇，非戲曲</a:t>
            </a:r>
            <a:r>
              <a:rPr lang="zh-CN" altLang="en-US" sz="2800" b="1" smtClean="0">
                <a:latin typeface="DFKai-SB" panose="03000509000000000000" pitchFamily="65" charset="-120"/>
                <a:ea typeface="DFKai-SB" panose="03000509000000000000" pitchFamily="65" charset="-120"/>
              </a:rPr>
              <a:t>（京劇、地方戲等）</a:t>
            </a:r>
            <a:r>
              <a:rPr lang="zh-TW" altLang="en-US" sz="2800" smtClean="0">
                <a:latin typeface="DFKai-SB" panose="03000509000000000000" pitchFamily="65" charset="-120"/>
                <a:ea typeface="DFKai-SB" panose="03000509000000000000" pitchFamily="65" charset="-120"/>
              </a:rPr>
              <a:t> </a:t>
            </a:r>
          </a:p>
        </p:txBody>
      </p:sp>
      <p:sp>
        <p:nvSpPr>
          <p:cNvPr id="2" name="Slide Number Placeholder 1"/>
          <p:cNvSpPr>
            <a:spLocks noGrp="1"/>
          </p:cNvSpPr>
          <p:nvPr>
            <p:ph type="sldNum" sz="quarter" idx="12"/>
          </p:nvPr>
        </p:nvSpPr>
        <p:spPr/>
        <p:txBody>
          <a:bodyPr/>
          <a:lstStyle/>
          <a:p>
            <a:pPr>
              <a:defRPr/>
            </a:pPr>
            <a:fld id="{AF37850B-8163-4A23-9DA0-891FF8300DB4}" type="slidenum">
              <a:rPr lang="zh-HK" altLang="en-US" smtClean="0"/>
              <a:pPr>
                <a:defRPr/>
              </a:pPr>
              <a:t>48</a:t>
            </a:fld>
            <a:endParaRPr lang="zh-HK" altLang="en-US"/>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標題 5"/>
          <p:cNvSpPr>
            <a:spLocks noGrp="1"/>
          </p:cNvSpPr>
          <p:nvPr>
            <p:ph type="title"/>
          </p:nvPr>
        </p:nvSpPr>
        <p:spPr/>
        <p:txBody>
          <a:bodyPr>
            <a:normAutofit fontScale="90000"/>
          </a:bodyPr>
          <a:lstStyle/>
          <a:p>
            <a:pPr>
              <a:defRPr/>
            </a:pPr>
            <a:r>
              <a:rPr lang="zh-CN" altLang="en-US" sz="9600" dirty="0" smtClean="0">
                <a:solidFill>
                  <a:srgbClr val="FF0000"/>
                </a:solidFill>
                <a:effectLst>
                  <a:outerShdw blurRad="38100" dist="38100" dir="2700000" algn="tl">
                    <a:srgbClr val="000000">
                      <a:alpha val="43137"/>
                    </a:srgbClr>
                  </a:outerShdw>
                </a:effectLst>
                <a:latin typeface="DFKai-SB" panose="03000509000000000000" pitchFamily="65" charset="-120"/>
                <a:ea typeface="DFKai-SB" panose="03000509000000000000" pitchFamily="65" charset="-120"/>
              </a:rPr>
              <a:t>戲劇四元素</a:t>
            </a:r>
            <a:endParaRPr lang="zh-HK" altLang="en-US" sz="9600" dirty="0">
              <a:solidFill>
                <a:srgbClr val="FF0000"/>
              </a:solidFill>
              <a:effectLst>
                <a:outerShdw blurRad="38100" dist="38100" dir="2700000" algn="tl">
                  <a:srgbClr val="000000">
                    <a:alpha val="43137"/>
                  </a:srgbClr>
                </a:outerShdw>
              </a:effectLst>
              <a:latin typeface="DFKai-SB" panose="03000509000000000000" pitchFamily="65" charset="-120"/>
              <a:ea typeface="DFKai-SB" panose="03000509000000000000" pitchFamily="65" charset="-120"/>
            </a:endParaRPr>
          </a:p>
        </p:txBody>
      </p:sp>
      <p:sp>
        <p:nvSpPr>
          <p:cNvPr id="7" name="內容版面配置區 6"/>
          <p:cNvSpPr>
            <a:spLocks noGrp="1"/>
          </p:cNvSpPr>
          <p:nvPr>
            <p:ph idx="1"/>
          </p:nvPr>
        </p:nvSpPr>
        <p:spPr>
          <a:xfrm>
            <a:off x="1116013" y="1989138"/>
            <a:ext cx="7777162" cy="4752975"/>
          </a:xfrm>
        </p:spPr>
        <p:txBody>
          <a:bodyPr/>
          <a:lstStyle/>
          <a:p>
            <a:pPr>
              <a:buFont typeface="Wingdings" pitchFamily="2" charset="2"/>
              <a:buChar char="u"/>
              <a:defRPr/>
            </a:pPr>
            <a:r>
              <a:rPr lang="zh-CN" altLang="en-US" sz="6000" b="1" smtClean="0">
                <a:solidFill>
                  <a:srgbClr val="FF0000"/>
                </a:solidFill>
                <a:effectLst>
                  <a:outerShdw blurRad="38100" dist="38100" dir="2700000" algn="tl">
                    <a:srgbClr val="C0C0C0"/>
                  </a:outerShdw>
                </a:effectLst>
                <a:latin typeface="DFKai-SB" panose="03000509000000000000" pitchFamily="65" charset="-120"/>
                <a:ea typeface="DFKai-SB" panose="03000509000000000000" pitchFamily="65" charset="-120"/>
                <a:cs typeface="华文楷体"/>
              </a:rPr>
              <a:t>演員</a:t>
            </a:r>
            <a:endParaRPr lang="en-US" altLang="zh-CN" sz="6000" b="1" smtClean="0">
              <a:solidFill>
                <a:srgbClr val="FF0000"/>
              </a:solidFill>
              <a:effectLst>
                <a:outerShdw blurRad="38100" dist="38100" dir="2700000" algn="tl">
                  <a:srgbClr val="C0C0C0"/>
                </a:outerShdw>
              </a:effectLst>
              <a:latin typeface="DFKai-SB" panose="03000509000000000000" pitchFamily="65" charset="-120"/>
              <a:ea typeface="DFKai-SB" panose="03000509000000000000" pitchFamily="65" charset="-120"/>
              <a:cs typeface="华文楷体"/>
            </a:endParaRPr>
          </a:p>
          <a:p>
            <a:pPr>
              <a:buFont typeface="Wingdings" pitchFamily="2" charset="2"/>
              <a:buChar char="u"/>
              <a:defRPr/>
            </a:pPr>
            <a:r>
              <a:rPr lang="zh-CN" altLang="en-US" sz="6000" b="1" smtClean="0">
                <a:solidFill>
                  <a:srgbClr val="FF0000"/>
                </a:solidFill>
                <a:effectLst>
                  <a:outerShdw blurRad="38100" dist="38100" dir="2700000" algn="tl">
                    <a:srgbClr val="C0C0C0"/>
                  </a:outerShdw>
                </a:effectLst>
                <a:latin typeface="DFKai-SB" panose="03000509000000000000" pitchFamily="65" charset="-120"/>
                <a:ea typeface="DFKai-SB" panose="03000509000000000000" pitchFamily="65" charset="-120"/>
                <a:cs typeface="华文楷体"/>
              </a:rPr>
              <a:t>故事（劇本情境）</a:t>
            </a:r>
            <a:endParaRPr lang="en-US" altLang="zh-CN" sz="6000" b="1" smtClean="0">
              <a:solidFill>
                <a:srgbClr val="FF0000"/>
              </a:solidFill>
              <a:effectLst>
                <a:outerShdw blurRad="38100" dist="38100" dir="2700000" algn="tl">
                  <a:srgbClr val="C0C0C0"/>
                </a:outerShdw>
              </a:effectLst>
              <a:latin typeface="DFKai-SB" panose="03000509000000000000" pitchFamily="65" charset="-120"/>
              <a:ea typeface="DFKai-SB" panose="03000509000000000000" pitchFamily="65" charset="-120"/>
              <a:cs typeface="华文楷体"/>
            </a:endParaRPr>
          </a:p>
          <a:p>
            <a:pPr>
              <a:buFont typeface="Wingdings" pitchFamily="2" charset="2"/>
              <a:buChar char="u"/>
              <a:defRPr/>
            </a:pPr>
            <a:r>
              <a:rPr lang="zh-CN" altLang="en-US" sz="6000" b="1" smtClean="0">
                <a:solidFill>
                  <a:srgbClr val="FF0000"/>
                </a:solidFill>
                <a:effectLst>
                  <a:outerShdw blurRad="38100" dist="38100" dir="2700000" algn="tl">
                    <a:srgbClr val="C0C0C0"/>
                  </a:outerShdw>
                </a:effectLst>
                <a:latin typeface="DFKai-SB" panose="03000509000000000000" pitchFamily="65" charset="-120"/>
                <a:ea typeface="DFKai-SB" panose="03000509000000000000" pitchFamily="65" charset="-120"/>
                <a:cs typeface="华文楷体"/>
              </a:rPr>
              <a:t>舞臺（表演場地）</a:t>
            </a:r>
            <a:endParaRPr lang="en-US" altLang="zh-CN" sz="6000" b="1" smtClean="0">
              <a:solidFill>
                <a:srgbClr val="FF0000"/>
              </a:solidFill>
              <a:effectLst>
                <a:outerShdw blurRad="38100" dist="38100" dir="2700000" algn="tl">
                  <a:srgbClr val="C0C0C0"/>
                </a:outerShdw>
              </a:effectLst>
              <a:latin typeface="DFKai-SB" panose="03000509000000000000" pitchFamily="65" charset="-120"/>
              <a:ea typeface="DFKai-SB" panose="03000509000000000000" pitchFamily="65" charset="-120"/>
              <a:cs typeface="华文楷体"/>
            </a:endParaRPr>
          </a:p>
          <a:p>
            <a:pPr>
              <a:buFont typeface="Wingdings" pitchFamily="2" charset="2"/>
              <a:buChar char="u"/>
              <a:defRPr/>
            </a:pPr>
            <a:r>
              <a:rPr lang="zh-CN" altLang="en-US" sz="6000" b="1" smtClean="0">
                <a:solidFill>
                  <a:srgbClr val="FF0000"/>
                </a:solidFill>
                <a:effectLst>
                  <a:outerShdw blurRad="38100" dist="38100" dir="2700000" algn="tl">
                    <a:srgbClr val="C0C0C0"/>
                  </a:outerShdw>
                </a:effectLst>
                <a:latin typeface="DFKai-SB" panose="03000509000000000000" pitchFamily="65" charset="-120"/>
                <a:ea typeface="DFKai-SB" panose="03000509000000000000" pitchFamily="65" charset="-120"/>
                <a:cs typeface="华文楷体"/>
              </a:rPr>
              <a:t>觀眾</a:t>
            </a:r>
            <a:endParaRPr lang="zh-HK" altLang="en-US" sz="6000" b="1" smtClean="0">
              <a:solidFill>
                <a:srgbClr val="FF0000"/>
              </a:solidFill>
              <a:effectLst>
                <a:outerShdw blurRad="38100" dist="38100" dir="2700000" algn="tl">
                  <a:srgbClr val="C0C0C0"/>
                </a:outerShdw>
              </a:effectLst>
              <a:latin typeface="DFKai-SB" panose="03000509000000000000" pitchFamily="65" charset="-120"/>
              <a:ea typeface="DFKai-SB" panose="03000509000000000000" pitchFamily="65" charset="-120"/>
            </a:endParaRPr>
          </a:p>
        </p:txBody>
      </p:sp>
      <p:sp>
        <p:nvSpPr>
          <p:cNvPr id="2" name="Slide Number Placeholder 1"/>
          <p:cNvSpPr>
            <a:spLocks noGrp="1"/>
          </p:cNvSpPr>
          <p:nvPr>
            <p:ph type="sldNum" sz="quarter" idx="12"/>
          </p:nvPr>
        </p:nvSpPr>
        <p:spPr/>
        <p:txBody>
          <a:bodyPr/>
          <a:lstStyle/>
          <a:p>
            <a:pPr>
              <a:defRPr/>
            </a:pPr>
            <a:fld id="{AF37850B-8163-4A23-9DA0-891FF8300DB4}" type="slidenum">
              <a:rPr lang="zh-HK" altLang="en-US" smtClean="0"/>
              <a:pPr>
                <a:defRPr/>
              </a:pPr>
              <a:t>49</a:t>
            </a:fld>
            <a:endParaRPr lang="zh-HK" altLang="en-US"/>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標題 2"/>
          <p:cNvSpPr>
            <a:spLocks noGrp="1"/>
          </p:cNvSpPr>
          <p:nvPr>
            <p:ph type="title"/>
          </p:nvPr>
        </p:nvSpPr>
        <p:spPr>
          <a:xfrm>
            <a:off x="0" y="0"/>
            <a:ext cx="9144000" cy="1341438"/>
          </a:xfrm>
        </p:spPr>
        <p:txBody>
          <a:bodyPr/>
          <a:lstStyle/>
          <a:p>
            <a:pPr>
              <a:defRPr/>
            </a:pPr>
            <a:r>
              <a:rPr lang="en-US" altLang="zh-CN" sz="5400" dirty="0" smtClean="0">
                <a:solidFill>
                  <a:srgbClr val="FF0000"/>
                </a:solidFill>
                <a:effectLst>
                  <a:outerShdw blurRad="38100" dist="38100" dir="2700000" algn="tl">
                    <a:srgbClr val="C0C0C0"/>
                  </a:outerShdw>
                </a:effectLst>
                <a:latin typeface="DFKai-SB" panose="03000509000000000000" pitchFamily="65" charset="-120"/>
                <a:ea typeface="DFKai-SB" panose="03000509000000000000" pitchFamily="65" charset="-120"/>
                <a:cs typeface="Arial Unicode MS" pitchFamily="34" charset="-120"/>
              </a:rPr>
              <a:t>《</a:t>
            </a:r>
            <a:r>
              <a:rPr lang="zh-CN" altLang="en-US" sz="5400" dirty="0" smtClean="0">
                <a:solidFill>
                  <a:srgbClr val="FF0000"/>
                </a:solidFill>
                <a:effectLst>
                  <a:outerShdw blurRad="38100" dist="38100" dir="2700000" algn="tl">
                    <a:srgbClr val="C0C0C0"/>
                  </a:outerShdw>
                </a:effectLst>
                <a:latin typeface="DFKai-SB" panose="03000509000000000000" pitchFamily="65" charset="-120"/>
                <a:ea typeface="DFKai-SB" panose="03000509000000000000" pitchFamily="65" charset="-120"/>
                <a:cs typeface="Arial Unicode MS" pitchFamily="34" charset="-120"/>
              </a:rPr>
              <a:t>戲劇夢飛行</a:t>
            </a:r>
            <a:r>
              <a:rPr lang="en-US" altLang="zh-CN" sz="5400" dirty="0" smtClean="0">
                <a:solidFill>
                  <a:srgbClr val="FF0000"/>
                </a:solidFill>
                <a:effectLst>
                  <a:outerShdw blurRad="38100" dist="38100" dir="2700000" algn="tl">
                    <a:srgbClr val="C0C0C0"/>
                  </a:outerShdw>
                </a:effectLst>
                <a:latin typeface="DFKai-SB" panose="03000509000000000000" pitchFamily="65" charset="-120"/>
                <a:ea typeface="DFKai-SB" panose="03000509000000000000" pitchFamily="65" charset="-120"/>
                <a:cs typeface="Arial Unicode MS" pitchFamily="34" charset="-120"/>
              </a:rPr>
              <a:t>》</a:t>
            </a:r>
            <a:r>
              <a:rPr lang="zh-CN" altLang="en-US" sz="4800" b="1" dirty="0" smtClean="0">
                <a:solidFill>
                  <a:srgbClr val="FF0000"/>
                </a:solidFill>
                <a:effectLst>
                  <a:outerShdw blurRad="38100" dist="38100" dir="2700000" algn="tl">
                    <a:srgbClr val="C0C0C0"/>
                  </a:outerShdw>
                </a:effectLst>
                <a:latin typeface="DFKai-SB" panose="03000509000000000000" pitchFamily="65" charset="-120"/>
                <a:ea typeface="DFKai-SB" panose="03000509000000000000" pitchFamily="65" charset="-120"/>
                <a:cs typeface="Arial Unicode MS" pitchFamily="34" charset="-120"/>
              </a:rPr>
              <a:t>正如我人生</a:t>
            </a:r>
            <a:endParaRPr lang="zh-HK" altLang="en-US" sz="4800" b="1" dirty="0" smtClean="0">
              <a:solidFill>
                <a:srgbClr val="FF0000"/>
              </a:solidFill>
              <a:effectLst>
                <a:outerShdw blurRad="38100" dist="38100" dir="2700000" algn="tl">
                  <a:srgbClr val="C0C0C0"/>
                </a:outerShdw>
              </a:effectLst>
              <a:latin typeface="DFKai-SB" panose="03000509000000000000" pitchFamily="65" charset="-120"/>
              <a:ea typeface="DFKai-SB" panose="03000509000000000000" pitchFamily="65" charset="-120"/>
            </a:endParaRPr>
          </a:p>
        </p:txBody>
      </p:sp>
      <p:sp>
        <p:nvSpPr>
          <p:cNvPr id="2" name="內容版面配置區 1"/>
          <p:cNvSpPr>
            <a:spLocks noGrp="1"/>
          </p:cNvSpPr>
          <p:nvPr>
            <p:ph idx="1"/>
          </p:nvPr>
        </p:nvSpPr>
        <p:spPr>
          <a:xfrm>
            <a:off x="250825" y="1268413"/>
            <a:ext cx="8893175" cy="5589587"/>
          </a:xfrm>
        </p:spPr>
        <p:txBody>
          <a:bodyPr>
            <a:normAutofit fontScale="77500" lnSpcReduction="20000"/>
          </a:bodyPr>
          <a:lstStyle/>
          <a:p>
            <a:pPr marL="0" indent="0">
              <a:buFont typeface="Symbol" pitchFamily="18" charset="2"/>
              <a:buNone/>
              <a:defRPr/>
            </a:pPr>
            <a:r>
              <a:rPr lang="zh-CN" altLang="en-US" b="1" dirty="0" smtClean="0">
                <a:solidFill>
                  <a:schemeClr val="tx1"/>
                </a:solidFill>
                <a:latin typeface="DFKai-SB" panose="03000509000000000000" pitchFamily="65" charset="-120"/>
                <a:ea typeface="DFKai-SB" panose="03000509000000000000" pitchFamily="65" charset="-120"/>
                <a:cs typeface="华文楷体"/>
              </a:rPr>
              <a:t>上戲老師到大連動員我時說：上海解放我們到</a:t>
            </a:r>
            <a:r>
              <a:rPr lang="en-US" altLang="zh-CN" b="1" dirty="0" smtClean="0">
                <a:solidFill>
                  <a:schemeClr val="tx1"/>
                </a:solidFill>
                <a:latin typeface="DFKai-SB" panose="03000509000000000000" pitchFamily="65" charset="-120"/>
                <a:ea typeface="DFKai-SB" panose="03000509000000000000" pitchFamily="65" charset="-120"/>
                <a:cs typeface="华文楷体"/>
              </a:rPr>
              <a:t>20</a:t>
            </a:r>
            <a:r>
              <a:rPr lang="zh-CN" altLang="en-US" b="1" dirty="0" smtClean="0">
                <a:solidFill>
                  <a:schemeClr val="tx1"/>
                </a:solidFill>
                <a:latin typeface="DFKai-SB" panose="03000509000000000000" pitchFamily="65" charset="-120"/>
                <a:ea typeface="DFKai-SB" panose="03000509000000000000" pitchFamily="65" charset="-120"/>
                <a:cs typeface="华文楷体"/>
              </a:rPr>
              <a:t>層世界飯店掛大標語。我動心啦！才去上戲；</a:t>
            </a:r>
            <a:endParaRPr lang="en-US" altLang="zh-CN" b="1" dirty="0" smtClean="0">
              <a:solidFill>
                <a:schemeClr val="tx1"/>
              </a:solidFill>
              <a:latin typeface="DFKai-SB" panose="03000509000000000000" pitchFamily="65" charset="-120"/>
              <a:ea typeface="DFKai-SB" panose="03000509000000000000" pitchFamily="65" charset="-120"/>
              <a:cs typeface="华文楷体"/>
            </a:endParaRPr>
          </a:p>
          <a:p>
            <a:pPr marL="0" indent="0">
              <a:buFont typeface="Symbol" pitchFamily="18" charset="2"/>
              <a:buNone/>
              <a:defRPr/>
            </a:pPr>
            <a:r>
              <a:rPr lang="zh-CN" altLang="en-US" b="1" dirty="0" smtClean="0">
                <a:solidFill>
                  <a:schemeClr val="tx1"/>
                </a:solidFill>
                <a:latin typeface="DFKai-SB" panose="03000509000000000000" pitchFamily="65" charset="-120"/>
                <a:ea typeface="DFKai-SB" panose="03000509000000000000" pitchFamily="65" charset="-120"/>
                <a:cs typeface="华文楷体"/>
              </a:rPr>
              <a:t>我到了上戲，每天早起講夢境故事給大家聽；</a:t>
            </a:r>
            <a:endParaRPr lang="en-US" altLang="zh-CN" b="1" dirty="0" smtClean="0">
              <a:solidFill>
                <a:schemeClr val="tx1"/>
              </a:solidFill>
              <a:latin typeface="DFKai-SB" panose="03000509000000000000" pitchFamily="65" charset="-120"/>
              <a:ea typeface="DFKai-SB" panose="03000509000000000000" pitchFamily="65" charset="-120"/>
              <a:cs typeface="华文楷体"/>
            </a:endParaRPr>
          </a:p>
          <a:p>
            <a:pPr marL="0" indent="0">
              <a:buFont typeface="Symbol" pitchFamily="18" charset="2"/>
              <a:buNone/>
              <a:defRPr/>
            </a:pPr>
            <a:r>
              <a:rPr lang="zh-CN" altLang="en-US" b="1" dirty="0" smtClean="0">
                <a:solidFill>
                  <a:schemeClr val="tx1"/>
                </a:solidFill>
                <a:latin typeface="DFKai-SB" panose="03000509000000000000" pitchFamily="65" charset="-120"/>
                <a:ea typeface="DFKai-SB" panose="03000509000000000000" pitchFamily="65" charset="-120"/>
                <a:cs typeface="华文楷体"/>
              </a:rPr>
              <a:t>到了國家劇院，我先生寫劇本的名字，也是我做夢想出來的；</a:t>
            </a:r>
            <a:endParaRPr lang="en-US" altLang="zh-CN" b="1" dirty="0" smtClean="0">
              <a:solidFill>
                <a:schemeClr val="tx1"/>
              </a:solidFill>
              <a:latin typeface="DFKai-SB" panose="03000509000000000000" pitchFamily="65" charset="-120"/>
              <a:ea typeface="DFKai-SB" panose="03000509000000000000" pitchFamily="65" charset="-120"/>
              <a:cs typeface="华文楷体"/>
            </a:endParaRPr>
          </a:p>
          <a:p>
            <a:pPr marL="0" indent="0">
              <a:buFont typeface="Symbol" pitchFamily="18" charset="2"/>
              <a:buNone/>
              <a:defRPr/>
            </a:pPr>
            <a:r>
              <a:rPr lang="zh-CN" altLang="en-US" b="1" dirty="0" smtClean="0">
                <a:solidFill>
                  <a:schemeClr val="tx1"/>
                </a:solidFill>
                <a:latin typeface="DFKai-SB" panose="03000509000000000000" pitchFamily="65" charset="-120"/>
                <a:ea typeface="DFKai-SB" panose="03000509000000000000" pitchFamily="65" charset="-120"/>
                <a:cs typeface="华文楷体"/>
              </a:rPr>
              <a:t>連戲中人物，都在夢之中練習。我媽媽說：妳得了神經病了！</a:t>
            </a:r>
            <a:endParaRPr lang="en-US" altLang="zh-CN" b="1" dirty="0" smtClean="0">
              <a:solidFill>
                <a:schemeClr val="tx1"/>
              </a:solidFill>
              <a:latin typeface="DFKai-SB" panose="03000509000000000000" pitchFamily="65" charset="-120"/>
              <a:ea typeface="DFKai-SB" panose="03000509000000000000" pitchFamily="65" charset="-120"/>
              <a:cs typeface="华文楷体"/>
            </a:endParaRPr>
          </a:p>
          <a:p>
            <a:pPr marL="0" indent="0">
              <a:buFont typeface="Symbol" pitchFamily="18" charset="2"/>
              <a:buNone/>
              <a:defRPr/>
            </a:pPr>
            <a:r>
              <a:rPr lang="zh-CN" altLang="en-US" b="1" dirty="0" smtClean="0">
                <a:solidFill>
                  <a:schemeClr val="tx1"/>
                </a:solidFill>
                <a:latin typeface="DFKai-SB" panose="03000509000000000000" pitchFamily="65" charset="-120"/>
                <a:ea typeface="DFKai-SB" panose="03000509000000000000" pitchFamily="65" charset="-120"/>
                <a:cs typeface="华文楷体"/>
              </a:rPr>
              <a:t>到了香港沒有演話劇了，我天天做夢：</a:t>
            </a:r>
            <a:r>
              <a:rPr lang="zh-CN" altLang="en-US" b="1" dirty="0" smtClean="0">
                <a:solidFill>
                  <a:schemeClr val="accent2"/>
                </a:solidFill>
                <a:latin typeface="DFKai-SB" panose="03000509000000000000" pitchFamily="65" charset="-120"/>
                <a:ea typeface="DFKai-SB" panose="03000509000000000000" pitchFamily="65" charset="-120"/>
                <a:cs typeface="华文楷体"/>
              </a:rPr>
              <a:t>上場門找不到了、道具</a:t>
            </a:r>
            <a:endParaRPr lang="en-US" altLang="zh-CN" b="1" dirty="0" smtClean="0">
              <a:solidFill>
                <a:schemeClr val="accent2"/>
              </a:solidFill>
              <a:latin typeface="DFKai-SB" panose="03000509000000000000" pitchFamily="65" charset="-120"/>
              <a:ea typeface="DFKai-SB" panose="03000509000000000000" pitchFamily="65" charset="-120"/>
              <a:cs typeface="华文楷体"/>
            </a:endParaRPr>
          </a:p>
          <a:p>
            <a:pPr marL="0" indent="0">
              <a:buFont typeface="Symbol" pitchFamily="18" charset="2"/>
              <a:buNone/>
              <a:defRPr/>
            </a:pPr>
            <a:r>
              <a:rPr lang="zh-CN" altLang="en-US" b="1" dirty="0" smtClean="0">
                <a:solidFill>
                  <a:schemeClr val="accent2"/>
                </a:solidFill>
                <a:latin typeface="DFKai-SB" panose="03000509000000000000" pitchFamily="65" charset="-120"/>
                <a:ea typeface="DFKai-SB" panose="03000509000000000000" pitchFamily="65" charset="-120"/>
                <a:cs typeface="华文楷体"/>
              </a:rPr>
              <a:t>在黑暗中摸不到、服裝沒換上、背同伴太重跑不出黑洞等等。</a:t>
            </a:r>
            <a:endParaRPr lang="en-US" altLang="zh-CN" b="1" dirty="0" smtClean="0">
              <a:solidFill>
                <a:schemeClr val="accent2"/>
              </a:solidFill>
              <a:latin typeface="DFKai-SB" panose="03000509000000000000" pitchFamily="65" charset="-120"/>
              <a:ea typeface="DFKai-SB" panose="03000509000000000000" pitchFamily="65" charset="-120"/>
              <a:cs typeface="华文楷体"/>
            </a:endParaRPr>
          </a:p>
          <a:p>
            <a:pPr marL="0" indent="0">
              <a:buFont typeface="Symbol" pitchFamily="18" charset="2"/>
              <a:buNone/>
              <a:defRPr/>
            </a:pPr>
            <a:r>
              <a:rPr lang="zh-CN" altLang="en-US" b="1" dirty="0" smtClean="0">
                <a:solidFill>
                  <a:schemeClr val="accent2"/>
                </a:solidFill>
                <a:latin typeface="DFKai-SB" panose="03000509000000000000" pitchFamily="65" charset="-120"/>
                <a:ea typeface="DFKai-SB" panose="03000509000000000000" pitchFamily="65" charset="-120"/>
                <a:cs typeface="华文楷体"/>
              </a:rPr>
              <a:t>生活什麼都不懂，一天到晚都在夢境中！說明太投入啦！</a:t>
            </a:r>
            <a:endParaRPr lang="en-US" altLang="zh-CN" b="1" dirty="0" smtClean="0">
              <a:solidFill>
                <a:schemeClr val="accent2"/>
              </a:solidFill>
              <a:latin typeface="DFKai-SB" panose="03000509000000000000" pitchFamily="65" charset="-120"/>
              <a:ea typeface="DFKai-SB" panose="03000509000000000000" pitchFamily="65" charset="-120"/>
              <a:cs typeface="华文楷体"/>
            </a:endParaRPr>
          </a:p>
          <a:p>
            <a:pPr marL="0" indent="0">
              <a:buFont typeface="Symbol" pitchFamily="18" charset="2"/>
              <a:buNone/>
              <a:defRPr/>
            </a:pPr>
            <a:r>
              <a:rPr lang="zh-CN" altLang="en-US" b="1" dirty="0" smtClean="0">
                <a:solidFill>
                  <a:schemeClr val="tx1"/>
                </a:solidFill>
                <a:effectLst>
                  <a:outerShdw blurRad="38100" dist="38100" dir="2700000" algn="tl">
                    <a:srgbClr val="C0C0C0"/>
                  </a:outerShdw>
                </a:effectLst>
                <a:latin typeface="DFKai-SB" panose="03000509000000000000" pitchFamily="65" charset="-120"/>
                <a:ea typeface="DFKai-SB" panose="03000509000000000000" pitchFamily="65" charset="-120"/>
                <a:cs typeface="华文楷体"/>
              </a:rPr>
              <a:t>終於</a:t>
            </a:r>
            <a:r>
              <a:rPr lang="zh-CN" altLang="en-US" b="1" dirty="0" smtClean="0">
                <a:solidFill>
                  <a:srgbClr val="FF0000"/>
                </a:solidFill>
                <a:effectLst>
                  <a:outerShdw blurRad="38100" dist="38100" dir="2700000" algn="tl">
                    <a:srgbClr val="C0C0C0"/>
                  </a:outerShdw>
                </a:effectLst>
                <a:latin typeface="DFKai-SB" panose="03000509000000000000" pitchFamily="65" charset="-120"/>
                <a:ea typeface="DFKai-SB" panose="03000509000000000000" pitchFamily="65" charset="-120"/>
                <a:cs typeface="华文楷体"/>
              </a:rPr>
              <a:t>預科後保送讀大學。</a:t>
            </a:r>
            <a:r>
              <a:rPr lang="zh-CN" altLang="en-US" b="1" dirty="0" smtClean="0">
                <a:solidFill>
                  <a:schemeClr val="tx1"/>
                </a:solidFill>
                <a:effectLst>
                  <a:outerShdw blurRad="38100" dist="38100" dir="2700000" algn="tl">
                    <a:srgbClr val="C0C0C0"/>
                  </a:outerShdw>
                </a:effectLst>
                <a:latin typeface="DFKai-SB" panose="03000509000000000000" pitchFamily="65" charset="-120"/>
                <a:ea typeface="DFKai-SB" panose="03000509000000000000" pitchFamily="65" charset="-120"/>
                <a:cs typeface="华文楷体"/>
              </a:rPr>
              <a:t>共</a:t>
            </a:r>
            <a:r>
              <a:rPr lang="zh-CN" altLang="en-US" b="1" dirty="0" smtClean="0">
                <a:solidFill>
                  <a:srgbClr val="FF0000"/>
                </a:solidFill>
                <a:effectLst>
                  <a:outerShdw blurRad="38100" dist="38100" dir="2700000" algn="tl">
                    <a:srgbClr val="C0C0C0"/>
                  </a:outerShdw>
                </a:effectLst>
                <a:latin typeface="DFKai-SB" panose="03000509000000000000" pitchFamily="65" charset="-120"/>
                <a:ea typeface="DFKai-SB" panose="03000509000000000000" pitchFamily="65" charset="-120"/>
                <a:cs typeface="华文楷体"/>
              </a:rPr>
              <a:t>六年獎學金。</a:t>
            </a:r>
            <a:r>
              <a:rPr lang="zh-CN" altLang="en-US" b="1" dirty="0" smtClean="0">
                <a:solidFill>
                  <a:schemeClr val="tx1"/>
                </a:solidFill>
                <a:effectLst>
                  <a:outerShdw blurRad="38100" dist="38100" dir="2700000" algn="tl">
                    <a:srgbClr val="C0C0C0"/>
                  </a:outerShdw>
                </a:effectLst>
                <a:latin typeface="DFKai-SB" panose="03000509000000000000" pitchFamily="65" charset="-120"/>
                <a:ea typeface="DFKai-SB" panose="03000509000000000000" pitchFamily="65" charset="-120"/>
                <a:cs typeface="华文楷体"/>
              </a:rPr>
              <a:t>大學畢業後由</a:t>
            </a:r>
            <a:endParaRPr lang="en-US" altLang="zh-CN" b="1" dirty="0" smtClean="0">
              <a:solidFill>
                <a:schemeClr val="tx1"/>
              </a:solidFill>
              <a:effectLst>
                <a:outerShdw blurRad="38100" dist="38100" dir="2700000" algn="tl">
                  <a:srgbClr val="C0C0C0"/>
                </a:outerShdw>
              </a:effectLst>
              <a:latin typeface="DFKai-SB" panose="03000509000000000000" pitchFamily="65" charset="-120"/>
              <a:ea typeface="DFKai-SB" panose="03000509000000000000" pitchFamily="65" charset="-120"/>
              <a:cs typeface="华文楷体"/>
            </a:endParaRPr>
          </a:p>
          <a:p>
            <a:pPr marL="0" indent="0">
              <a:buFont typeface="Symbol" pitchFamily="18" charset="2"/>
              <a:buNone/>
              <a:defRPr/>
            </a:pPr>
            <a:r>
              <a:rPr lang="zh-CN" altLang="en-US" sz="2800" b="1" dirty="0" smtClean="0">
                <a:solidFill>
                  <a:srgbClr val="FF0000"/>
                </a:solidFill>
                <a:effectLst>
                  <a:outerShdw blurRad="38100" dist="38100" dir="2700000" algn="tl">
                    <a:srgbClr val="C0C0C0"/>
                  </a:outerShdw>
                </a:effectLst>
                <a:latin typeface="DFKai-SB" panose="03000509000000000000" pitchFamily="65" charset="-120"/>
                <a:ea typeface="DFKai-SB" panose="03000509000000000000" pitchFamily="65" charset="-120"/>
                <a:cs typeface="华文楷体"/>
              </a:rPr>
              <a:t>國家周恩來總理欽點</a:t>
            </a:r>
            <a:r>
              <a:rPr lang="zh-CN" altLang="en-US" b="1" dirty="0" smtClean="0">
                <a:solidFill>
                  <a:srgbClr val="FF0000"/>
                </a:solidFill>
                <a:effectLst>
                  <a:outerShdw blurRad="38100" dist="38100" dir="2700000" algn="tl">
                    <a:srgbClr val="C0C0C0"/>
                  </a:outerShdw>
                </a:effectLst>
                <a:latin typeface="DFKai-SB" panose="03000509000000000000" pitchFamily="65" charset="-120"/>
                <a:ea typeface="DFKai-SB" panose="03000509000000000000" pitchFamily="65" charset="-120"/>
                <a:cs typeface="华文楷体"/>
              </a:rPr>
              <a:t>到北京國家劇院工作。</a:t>
            </a:r>
            <a:endParaRPr lang="en-US" altLang="zh-CN" b="1" dirty="0" smtClean="0">
              <a:solidFill>
                <a:srgbClr val="FF0000"/>
              </a:solidFill>
              <a:effectLst>
                <a:outerShdw blurRad="38100" dist="38100" dir="2700000" algn="tl">
                  <a:srgbClr val="C0C0C0"/>
                </a:outerShdw>
              </a:effectLst>
              <a:latin typeface="DFKai-SB" panose="03000509000000000000" pitchFamily="65" charset="-120"/>
              <a:ea typeface="DFKai-SB" panose="03000509000000000000" pitchFamily="65" charset="-120"/>
              <a:cs typeface="华文楷体"/>
            </a:endParaRPr>
          </a:p>
          <a:p>
            <a:pPr marL="0" indent="0">
              <a:buFont typeface="Symbol" pitchFamily="18" charset="2"/>
              <a:buNone/>
              <a:defRPr/>
            </a:pPr>
            <a:r>
              <a:rPr lang="zh-CN" altLang="en-US" b="1" dirty="0" smtClean="0">
                <a:solidFill>
                  <a:srgbClr val="FF0000"/>
                </a:solidFill>
                <a:effectLst>
                  <a:outerShdw blurRad="38100" dist="38100" dir="2700000" algn="tl">
                    <a:srgbClr val="C0C0C0"/>
                  </a:outerShdw>
                </a:effectLst>
                <a:latin typeface="DFKai-SB" panose="03000509000000000000" pitchFamily="65" charset="-120"/>
                <a:ea typeface="DFKai-SB" panose="03000509000000000000" pitchFamily="65" charset="-120"/>
                <a:cs typeface="华文楷体"/>
              </a:rPr>
              <a:t>戲劇人生就是要投入，</a:t>
            </a:r>
            <a:endParaRPr lang="en-US" altLang="zh-CN" b="1" dirty="0" smtClean="0">
              <a:solidFill>
                <a:srgbClr val="FF0000"/>
              </a:solidFill>
              <a:effectLst>
                <a:outerShdw blurRad="38100" dist="38100" dir="2700000" algn="tl">
                  <a:srgbClr val="C0C0C0"/>
                </a:outerShdw>
              </a:effectLst>
              <a:latin typeface="DFKai-SB" panose="03000509000000000000" pitchFamily="65" charset="-120"/>
              <a:ea typeface="DFKai-SB" panose="03000509000000000000" pitchFamily="65" charset="-120"/>
              <a:cs typeface="华文楷体"/>
            </a:endParaRPr>
          </a:p>
          <a:p>
            <a:pPr marL="0" indent="0">
              <a:buFont typeface="Symbol" pitchFamily="18" charset="2"/>
              <a:buNone/>
              <a:defRPr/>
            </a:pPr>
            <a:r>
              <a:rPr lang="zh-CN" altLang="en-US" b="1" dirty="0" smtClean="0">
                <a:solidFill>
                  <a:srgbClr val="FF0000"/>
                </a:solidFill>
                <a:effectLst>
                  <a:outerShdw blurRad="38100" dist="38100" dir="2700000" algn="tl">
                    <a:srgbClr val="C0C0C0"/>
                  </a:outerShdw>
                </a:effectLst>
                <a:latin typeface="DFKai-SB" panose="03000509000000000000" pitchFamily="65" charset="-120"/>
                <a:ea typeface="DFKai-SB" panose="03000509000000000000" pitchFamily="65" charset="-120"/>
                <a:cs typeface="华文楷体"/>
              </a:rPr>
              <a:t>只有投入才能演好人物！</a:t>
            </a:r>
            <a:endParaRPr lang="en-US" altLang="zh-CN" b="1" dirty="0" smtClean="0">
              <a:solidFill>
                <a:srgbClr val="FF0000"/>
              </a:solidFill>
              <a:effectLst>
                <a:outerShdw blurRad="38100" dist="38100" dir="2700000" algn="tl">
                  <a:srgbClr val="C0C0C0"/>
                </a:outerShdw>
              </a:effectLst>
              <a:latin typeface="DFKai-SB" panose="03000509000000000000" pitchFamily="65" charset="-120"/>
              <a:ea typeface="DFKai-SB" panose="03000509000000000000" pitchFamily="65" charset="-120"/>
              <a:cs typeface="华文楷体"/>
            </a:endParaRPr>
          </a:p>
        </p:txBody>
      </p:sp>
      <p:sp>
        <p:nvSpPr>
          <p:cNvPr id="4" name="Slide Number Placeholder 3"/>
          <p:cNvSpPr>
            <a:spLocks noGrp="1"/>
          </p:cNvSpPr>
          <p:nvPr>
            <p:ph type="sldNum" sz="quarter" idx="12"/>
          </p:nvPr>
        </p:nvSpPr>
        <p:spPr/>
        <p:txBody>
          <a:bodyPr/>
          <a:lstStyle/>
          <a:p>
            <a:pPr>
              <a:defRPr/>
            </a:pPr>
            <a:fld id="{AF37850B-8163-4A23-9DA0-891FF8300DB4}" type="slidenum">
              <a:rPr lang="zh-HK" altLang="en-US" smtClean="0"/>
              <a:pPr>
                <a:defRPr/>
              </a:pPr>
              <a:t>5</a:t>
            </a:fld>
            <a:endParaRPr lang="zh-HK" altLang="en-US"/>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標題 2"/>
          <p:cNvSpPr>
            <a:spLocks noGrp="1"/>
          </p:cNvSpPr>
          <p:nvPr>
            <p:ph type="title"/>
          </p:nvPr>
        </p:nvSpPr>
        <p:spPr>
          <a:xfrm>
            <a:off x="457200" y="260350"/>
            <a:ext cx="8229600" cy="1584325"/>
          </a:xfrm>
        </p:spPr>
        <p:txBody>
          <a:bodyPr/>
          <a:lstStyle/>
          <a:p>
            <a:pPr>
              <a:defRPr/>
            </a:pPr>
            <a:r>
              <a:rPr lang="zh-CN" altLang="en-US" sz="8800" b="1" dirty="0" smtClean="0">
                <a:solidFill>
                  <a:srgbClr val="FF0000"/>
                </a:solidFill>
                <a:effectLst>
                  <a:outerShdw blurRad="38100" dist="38100" dir="2700000" algn="tl">
                    <a:srgbClr val="000000">
                      <a:alpha val="43137"/>
                    </a:srgbClr>
                  </a:outerShdw>
                </a:effectLst>
                <a:latin typeface="DFKai-SB" panose="03000509000000000000" pitchFamily="65" charset="-120"/>
                <a:ea typeface="DFKai-SB" panose="03000509000000000000" pitchFamily="65" charset="-120"/>
              </a:rPr>
              <a:t>戲劇表演形式</a:t>
            </a:r>
            <a:endParaRPr lang="zh-HK" altLang="en-US" sz="8800" b="1" dirty="0">
              <a:solidFill>
                <a:srgbClr val="FF0000"/>
              </a:solidFill>
              <a:effectLst>
                <a:outerShdw blurRad="38100" dist="38100" dir="2700000" algn="tl">
                  <a:srgbClr val="000000">
                    <a:alpha val="43137"/>
                  </a:srgbClr>
                </a:outerShdw>
              </a:effectLst>
              <a:latin typeface="DFKai-SB" panose="03000509000000000000" pitchFamily="65" charset="-120"/>
              <a:ea typeface="DFKai-SB" panose="03000509000000000000" pitchFamily="65" charset="-120"/>
            </a:endParaRPr>
          </a:p>
        </p:txBody>
      </p:sp>
      <p:sp>
        <p:nvSpPr>
          <p:cNvPr id="2" name="內容版面配置區 1"/>
          <p:cNvSpPr>
            <a:spLocks noGrp="1"/>
          </p:cNvSpPr>
          <p:nvPr>
            <p:ph idx="1"/>
          </p:nvPr>
        </p:nvSpPr>
        <p:spPr>
          <a:xfrm>
            <a:off x="179388" y="2420938"/>
            <a:ext cx="8964612" cy="4248150"/>
          </a:xfrm>
        </p:spPr>
        <p:txBody>
          <a:bodyPr/>
          <a:lstStyle/>
          <a:p>
            <a:pPr>
              <a:buFont typeface="Wingdings" pitchFamily="2" charset="2"/>
              <a:buChar char="u"/>
              <a:defRPr/>
            </a:pPr>
            <a:r>
              <a:rPr lang="zh-CN" altLang="en-US" sz="3600" b="1" smtClean="0">
                <a:solidFill>
                  <a:schemeClr val="tx1"/>
                </a:solidFill>
                <a:effectLst>
                  <a:outerShdw blurRad="38100" dist="38100" dir="2700000" algn="tl">
                    <a:srgbClr val="C0C0C0"/>
                  </a:outerShdw>
                </a:effectLst>
                <a:latin typeface="DFKai-SB" panose="03000509000000000000" pitchFamily="65" charset="-120"/>
                <a:ea typeface="DFKai-SB" panose="03000509000000000000" pitchFamily="65" charset="-120"/>
                <a:cs typeface="华文楷体"/>
              </a:rPr>
              <a:t>戲劇表演形式多種多樣</a:t>
            </a:r>
            <a:endParaRPr lang="en-US" altLang="zh-CN" sz="3600" b="1" smtClean="0">
              <a:solidFill>
                <a:schemeClr val="tx1"/>
              </a:solidFill>
              <a:effectLst>
                <a:outerShdw blurRad="38100" dist="38100" dir="2700000" algn="tl">
                  <a:srgbClr val="C0C0C0"/>
                </a:outerShdw>
              </a:effectLst>
              <a:latin typeface="DFKai-SB" panose="03000509000000000000" pitchFamily="65" charset="-120"/>
              <a:ea typeface="DFKai-SB" panose="03000509000000000000" pitchFamily="65" charset="-120"/>
              <a:cs typeface="华文楷体"/>
            </a:endParaRPr>
          </a:p>
          <a:p>
            <a:pPr>
              <a:buFont typeface="Wingdings" pitchFamily="2" charset="2"/>
              <a:buChar char="u"/>
              <a:defRPr/>
            </a:pPr>
            <a:r>
              <a:rPr lang="zh-CN" altLang="en-US" sz="3600" b="1" smtClean="0">
                <a:solidFill>
                  <a:schemeClr val="tx1"/>
                </a:solidFill>
                <a:effectLst>
                  <a:outerShdw blurRad="38100" dist="38100" dir="2700000" algn="tl">
                    <a:srgbClr val="C0C0C0"/>
                  </a:outerShdw>
                </a:effectLst>
                <a:latin typeface="DFKai-SB" panose="03000509000000000000" pitchFamily="65" charset="-120"/>
                <a:ea typeface="DFKai-SB" panose="03000509000000000000" pitchFamily="65" charset="-120"/>
                <a:cs typeface="华文楷体"/>
              </a:rPr>
              <a:t>話劇（可以歌、舞、音樂劇、木偶戲等）</a:t>
            </a:r>
            <a:endParaRPr lang="en-US" altLang="zh-CN" sz="3600" b="1" smtClean="0">
              <a:solidFill>
                <a:schemeClr val="tx1"/>
              </a:solidFill>
              <a:effectLst>
                <a:outerShdw blurRad="38100" dist="38100" dir="2700000" algn="tl">
                  <a:srgbClr val="C0C0C0"/>
                </a:outerShdw>
              </a:effectLst>
              <a:latin typeface="DFKai-SB" panose="03000509000000000000" pitchFamily="65" charset="-120"/>
              <a:ea typeface="DFKai-SB" panose="03000509000000000000" pitchFamily="65" charset="-120"/>
              <a:cs typeface="华文楷体"/>
            </a:endParaRPr>
          </a:p>
          <a:p>
            <a:pPr>
              <a:buFont typeface="Wingdings" pitchFamily="2" charset="2"/>
              <a:buChar char="u"/>
              <a:defRPr/>
            </a:pPr>
            <a:r>
              <a:rPr lang="zh-CN" altLang="en-US" sz="3600" b="1" smtClean="0">
                <a:solidFill>
                  <a:schemeClr val="tx1"/>
                </a:solidFill>
                <a:effectLst>
                  <a:outerShdw blurRad="38100" dist="38100" dir="2700000" algn="tl">
                    <a:srgbClr val="C0C0C0"/>
                  </a:outerShdw>
                </a:effectLst>
                <a:latin typeface="DFKai-SB" panose="03000509000000000000" pitchFamily="65" charset="-120"/>
                <a:ea typeface="DFKai-SB" panose="03000509000000000000" pitchFamily="65" charset="-120"/>
                <a:cs typeface="华文楷体"/>
              </a:rPr>
              <a:t>是中國民族文化的重要組成部分</a:t>
            </a:r>
            <a:endParaRPr lang="en-US" altLang="zh-CN" sz="3600" b="1" smtClean="0">
              <a:solidFill>
                <a:schemeClr val="tx1"/>
              </a:solidFill>
              <a:effectLst>
                <a:outerShdw blurRad="38100" dist="38100" dir="2700000" algn="tl">
                  <a:srgbClr val="C0C0C0"/>
                </a:outerShdw>
              </a:effectLst>
              <a:latin typeface="DFKai-SB" panose="03000509000000000000" pitchFamily="65" charset="-120"/>
              <a:ea typeface="DFKai-SB" panose="03000509000000000000" pitchFamily="65" charset="-120"/>
              <a:cs typeface="华文楷体"/>
            </a:endParaRPr>
          </a:p>
          <a:p>
            <a:pPr>
              <a:buFont typeface="Wingdings" pitchFamily="2" charset="2"/>
              <a:buChar char="u"/>
              <a:defRPr/>
            </a:pPr>
            <a:r>
              <a:rPr lang="zh-CN" altLang="en-US" sz="3600" b="1" smtClean="0">
                <a:solidFill>
                  <a:schemeClr val="tx1"/>
                </a:solidFill>
                <a:effectLst>
                  <a:outerShdw blurRad="38100" dist="38100" dir="2700000" algn="tl">
                    <a:srgbClr val="C0C0C0"/>
                  </a:outerShdw>
                </a:effectLst>
                <a:latin typeface="DFKai-SB" panose="03000509000000000000" pitchFamily="65" charset="-120"/>
                <a:ea typeface="DFKai-SB" panose="03000509000000000000" pitchFamily="65" charset="-120"/>
                <a:cs typeface="华文楷体"/>
              </a:rPr>
              <a:t>是以富於藝術魅力的表演形式</a:t>
            </a:r>
            <a:endParaRPr lang="en-US" altLang="zh-CN" sz="3600" b="1" smtClean="0">
              <a:solidFill>
                <a:schemeClr val="tx1"/>
              </a:solidFill>
              <a:effectLst>
                <a:outerShdw blurRad="38100" dist="38100" dir="2700000" algn="tl">
                  <a:srgbClr val="C0C0C0"/>
                </a:outerShdw>
              </a:effectLst>
              <a:latin typeface="DFKai-SB" panose="03000509000000000000" pitchFamily="65" charset="-120"/>
              <a:ea typeface="DFKai-SB" panose="03000509000000000000" pitchFamily="65" charset="-120"/>
              <a:cs typeface="华文楷体"/>
            </a:endParaRPr>
          </a:p>
          <a:p>
            <a:pPr>
              <a:buFont typeface="Wingdings" pitchFamily="2" charset="2"/>
              <a:buChar char="u"/>
              <a:defRPr/>
            </a:pPr>
            <a:r>
              <a:rPr lang="zh-CN" altLang="en-US" sz="3600" b="1" smtClean="0">
                <a:solidFill>
                  <a:schemeClr val="tx1"/>
                </a:solidFill>
                <a:effectLst>
                  <a:outerShdw blurRad="38100" dist="38100" dir="2700000" algn="tl">
                    <a:srgbClr val="C0C0C0"/>
                  </a:outerShdw>
                </a:effectLst>
                <a:latin typeface="DFKai-SB" panose="03000509000000000000" pitchFamily="65" charset="-120"/>
                <a:ea typeface="DFKai-SB" panose="03000509000000000000" pitchFamily="65" charset="-120"/>
                <a:cs typeface="华文楷体"/>
              </a:rPr>
              <a:t>是歷代人民群眾所喜聞樂見的</a:t>
            </a:r>
            <a:endParaRPr lang="zh-HK" altLang="en-US" sz="3600" b="1" smtClean="0">
              <a:solidFill>
                <a:schemeClr val="tx1"/>
              </a:solidFill>
              <a:effectLst>
                <a:outerShdw blurRad="38100" dist="38100" dir="2700000" algn="tl">
                  <a:srgbClr val="C0C0C0"/>
                </a:outerShdw>
              </a:effectLst>
              <a:latin typeface="DFKai-SB" panose="03000509000000000000" pitchFamily="65" charset="-120"/>
              <a:ea typeface="DFKai-SB" panose="03000509000000000000" pitchFamily="65" charset="-120"/>
            </a:endParaRPr>
          </a:p>
        </p:txBody>
      </p:sp>
      <p:sp>
        <p:nvSpPr>
          <p:cNvPr id="4" name="Slide Number Placeholder 3"/>
          <p:cNvSpPr>
            <a:spLocks noGrp="1"/>
          </p:cNvSpPr>
          <p:nvPr>
            <p:ph type="sldNum" sz="quarter" idx="12"/>
          </p:nvPr>
        </p:nvSpPr>
        <p:spPr/>
        <p:txBody>
          <a:bodyPr/>
          <a:lstStyle/>
          <a:p>
            <a:pPr>
              <a:defRPr/>
            </a:pPr>
            <a:fld id="{AF37850B-8163-4A23-9DA0-891FF8300DB4}" type="slidenum">
              <a:rPr lang="zh-HK" altLang="en-US" smtClean="0"/>
              <a:pPr>
                <a:defRPr/>
              </a:pPr>
              <a:t>50</a:t>
            </a:fld>
            <a:endParaRPr lang="zh-HK" altLang="en-US"/>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43010" name="Rectangle 2"/>
          <p:cNvSpPr>
            <a:spLocks noGrp="1" noRot="1" noChangeArrowheads="1"/>
          </p:cNvSpPr>
          <p:nvPr>
            <p:ph type="title"/>
          </p:nvPr>
        </p:nvSpPr>
        <p:spPr/>
        <p:txBody>
          <a:bodyPr>
            <a:normAutofit fontScale="90000"/>
          </a:bodyPr>
          <a:lstStyle/>
          <a:p>
            <a:pPr eaLnBrk="1" hangingPunct="1"/>
            <a:r>
              <a:rPr lang="zh-TW" altLang="en-US" sz="8000" b="1" smtClean="0">
                <a:solidFill>
                  <a:srgbClr val="FD2C27"/>
                </a:solidFill>
                <a:latin typeface="DFKai-SB" panose="03000509000000000000" pitchFamily="65" charset="-120"/>
                <a:ea typeface="DFKai-SB" panose="03000509000000000000" pitchFamily="65" charset="-120"/>
              </a:rPr>
              <a:t>戲劇</a:t>
            </a:r>
            <a:r>
              <a:rPr lang="zh-CN" altLang="en-US" sz="8000" b="1" smtClean="0">
                <a:solidFill>
                  <a:srgbClr val="FD2C27"/>
                </a:solidFill>
                <a:latin typeface="DFKai-SB" panose="03000509000000000000" pitchFamily="65" charset="-120"/>
                <a:ea typeface="DFKai-SB" panose="03000509000000000000" pitchFamily="65" charset="-120"/>
              </a:rPr>
              <a:t>訓練</a:t>
            </a:r>
            <a:r>
              <a:rPr lang="zh-TW" altLang="en-US" sz="8000" b="1" smtClean="0">
                <a:solidFill>
                  <a:srgbClr val="FD2C27"/>
                </a:solidFill>
                <a:latin typeface="DFKai-SB" panose="03000509000000000000" pitchFamily="65" charset="-120"/>
                <a:ea typeface="DFKai-SB" panose="03000509000000000000" pitchFamily="65" charset="-120"/>
              </a:rPr>
              <a:t>的目的</a:t>
            </a:r>
          </a:p>
        </p:txBody>
      </p:sp>
      <p:sp>
        <p:nvSpPr>
          <p:cNvPr id="43011" name="Rectangle 3"/>
          <p:cNvSpPr>
            <a:spLocks noGrp="1" noRot="1" noChangeArrowheads="1"/>
          </p:cNvSpPr>
          <p:nvPr>
            <p:ph idx="1"/>
          </p:nvPr>
        </p:nvSpPr>
        <p:spPr>
          <a:xfrm>
            <a:off x="190500" y="1916113"/>
            <a:ext cx="8558213" cy="4681537"/>
          </a:xfrm>
        </p:spPr>
        <p:txBody>
          <a:bodyPr/>
          <a:lstStyle/>
          <a:p>
            <a:pPr eaLnBrk="1" hangingPunct="1"/>
            <a:r>
              <a:rPr lang="zh-TW" altLang="en-US" sz="4000" b="1" smtClean="0">
                <a:latin typeface="DFKai-SB" panose="03000509000000000000" pitchFamily="65" charset="-120"/>
                <a:ea typeface="DFKai-SB" panose="03000509000000000000" pitchFamily="65" charset="-120"/>
              </a:rPr>
              <a:t>戲劇</a:t>
            </a:r>
            <a:r>
              <a:rPr lang="zh-CN" altLang="en-US" sz="4000" b="1" smtClean="0">
                <a:latin typeface="DFKai-SB" panose="03000509000000000000" pitchFamily="65" charset="-120"/>
                <a:ea typeface="DFKai-SB" panose="03000509000000000000" pitchFamily="65" charset="-120"/>
              </a:rPr>
              <a:t>訓練</a:t>
            </a:r>
            <a:r>
              <a:rPr lang="zh-TW" altLang="en-US" sz="4000" b="1" smtClean="0">
                <a:latin typeface="DFKai-SB" panose="03000509000000000000" pitchFamily="65" charset="-120"/>
                <a:ea typeface="DFKai-SB" panose="03000509000000000000" pitchFamily="65" charset="-120"/>
              </a:rPr>
              <a:t>是要透過</a:t>
            </a:r>
            <a:r>
              <a:rPr lang="zh-CN" altLang="en-US" sz="4000" b="1" smtClean="0">
                <a:latin typeface="DFKai-SB" panose="03000509000000000000" pitchFamily="65" charset="-120"/>
                <a:ea typeface="DFKai-SB" panose="03000509000000000000" pitchFamily="65" charset="-120"/>
              </a:rPr>
              <a:t>我們</a:t>
            </a:r>
            <a:r>
              <a:rPr lang="zh-TW" altLang="en-US" sz="4000" b="1" smtClean="0">
                <a:latin typeface="DFKai-SB" panose="03000509000000000000" pitchFamily="65" charset="-120"/>
                <a:ea typeface="DFKai-SB" panose="03000509000000000000" pitchFamily="65" charset="-120"/>
              </a:rPr>
              <a:t>設定的情境，讓學</a:t>
            </a:r>
            <a:r>
              <a:rPr lang="zh-CN" altLang="en-US" sz="4000" b="1" smtClean="0">
                <a:latin typeface="DFKai-SB" panose="03000509000000000000" pitchFamily="65" charset="-120"/>
                <a:ea typeface="DFKai-SB" panose="03000509000000000000" pitchFamily="65" charset="-120"/>
              </a:rPr>
              <a:t>習者</a:t>
            </a:r>
            <a:r>
              <a:rPr lang="zh-TW" altLang="en-US" sz="4000" b="1" smtClean="0">
                <a:latin typeface="DFKai-SB" panose="03000509000000000000" pitchFamily="65" charset="-120"/>
                <a:ea typeface="DFKai-SB" panose="03000509000000000000" pitchFamily="65" charset="-120"/>
              </a:rPr>
              <a:t>投入活動，過程中</a:t>
            </a:r>
            <a:r>
              <a:rPr lang="zh-CN" altLang="en-US" sz="4000" b="1" smtClean="0">
                <a:latin typeface="DFKai-SB" panose="03000509000000000000" pitchFamily="65" charset="-120"/>
                <a:ea typeface="DFKai-SB" panose="03000509000000000000" pitchFamily="65" charset="-120"/>
              </a:rPr>
              <a:t>大家</a:t>
            </a:r>
            <a:r>
              <a:rPr lang="zh-TW" altLang="en-US" sz="4000" b="1" smtClean="0">
                <a:latin typeface="DFKai-SB" panose="03000509000000000000" pitchFamily="65" charset="-120"/>
                <a:ea typeface="DFKai-SB" panose="03000509000000000000" pitchFamily="65" charset="-120"/>
              </a:rPr>
              <a:t>能運用想像和表達能力從中發掘自我的真正感受和個人價值觀，並藉此對自我、他人、以及周圍環境有更多的瞭解，最終使個人潛能得到充份的發揮。</a:t>
            </a:r>
          </a:p>
        </p:txBody>
      </p:sp>
      <p:sp>
        <p:nvSpPr>
          <p:cNvPr id="2" name="Slide Number Placeholder 1"/>
          <p:cNvSpPr>
            <a:spLocks noGrp="1"/>
          </p:cNvSpPr>
          <p:nvPr>
            <p:ph type="sldNum" sz="quarter" idx="12"/>
          </p:nvPr>
        </p:nvSpPr>
        <p:spPr/>
        <p:txBody>
          <a:bodyPr/>
          <a:lstStyle/>
          <a:p>
            <a:pPr>
              <a:defRPr/>
            </a:pPr>
            <a:fld id="{AF37850B-8163-4A23-9DA0-891FF8300DB4}" type="slidenum">
              <a:rPr lang="zh-HK" altLang="en-US" smtClean="0"/>
              <a:pPr>
                <a:defRPr/>
              </a:pPr>
              <a:t>51</a:t>
            </a:fld>
            <a:endParaRPr lang="zh-HK" altLang="en-US"/>
          </a:p>
        </p:txBody>
      </p:sp>
    </p:spTree>
  </p:cSld>
  <p:clrMapOvr>
    <a:masterClrMapping/>
  </p:clrMapOvr>
  <p:transition>
    <p:strips dir="rd"/>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path" presetSubtype="0" accel="50000" decel="50000" fill="hold" grpId="0" nodeType="withEffect">
                                  <p:stCondLst>
                                    <p:cond delay="0"/>
                                  </p:stCondLst>
                                  <p:iterate type="lt">
                                    <p:tmPct val="10000"/>
                                  </p:iterate>
                                  <p:childTnLst>
                                    <p:animMotion origin="layout" path="M 3.61111E-6 3.33333E-6  C 0.06892 3.33333E-6  0.125 0.02847  0.125 0.06389  C 0.125 0.09907  0.06892 0.12777  3.61111E-6 0.12777  C -0.0691 0.12777  -0.125 0.09907  -0.125 0.06389  C -0.125 0.02847  -0.0691 3.33333E-6  3.61111E-6 3.33333E-6  Z " pathEditMode="relative">
                                      <p:cBhvr>
                                        <p:cTn id="6" dur="2000" fill="hold"/>
                                        <p:tgtEl>
                                          <p:spTgt spid="43010"/>
                                        </p:tgtEl>
                                        <p:attrNameLst>
                                          <p:attrName>ppt_x</p:attrName>
                                          <p:attrName>ppt_y</p:attrName>
                                        </p:attrNameLst>
                                      </p:cBhvr>
                                    </p:animMotion>
                                  </p:childTnLst>
                                </p:cTn>
                              </p:par>
                            </p:childTnLst>
                          </p:cTn>
                        </p:par>
                      </p:childTnLst>
                    </p:cTn>
                  </p:par>
                  <p:par>
                    <p:cTn id="7" fill="hold" nodeType="clickPar">
                      <p:stCondLst>
                        <p:cond delay="indefinite"/>
                      </p:stCondLst>
                      <p:childTnLst>
                        <p:par>
                          <p:cTn id="8" fill="hold" nodeType="withGroup">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43011">
                                            <p:txEl>
                                              <p:pRg st="0" end="0"/>
                                            </p:txEl>
                                          </p:spTgt>
                                        </p:tgtEl>
                                        <p:attrNameLst>
                                          <p:attrName>style.visibility</p:attrName>
                                        </p:attrNameLst>
                                      </p:cBhvr>
                                      <p:to>
                                        <p:strVal val="visible"/>
                                      </p:to>
                                    </p:set>
                                    <p:animEffect transition="in" filter="fade">
                                      <p:cBhvr>
                                        <p:cTn id="11" dur="1000">
                                          <p:stCondLst>
                                            <p:cond delay="0"/>
                                          </p:stCondLst>
                                        </p:cTn>
                                        <p:tgtEl>
                                          <p:spTgt spid="430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010" grpId="0"/>
      <p:bldP spid="43011" grpId="0" build="p"/>
    </p:bldLst>
  </p:timing>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9634" name="Rectangle 2"/>
          <p:cNvSpPr>
            <a:spLocks noGrp="1" noRot="1" noChangeArrowheads="1"/>
          </p:cNvSpPr>
          <p:nvPr>
            <p:ph type="title"/>
          </p:nvPr>
        </p:nvSpPr>
        <p:spPr/>
        <p:txBody>
          <a:bodyPr>
            <a:normAutofit fontScale="90000"/>
          </a:bodyPr>
          <a:lstStyle/>
          <a:p>
            <a:pPr marL="838200" indent="-838200" eaLnBrk="1" hangingPunct="1"/>
            <a:r>
              <a:rPr lang="zh-TW" altLang="en-US" sz="8000" b="1" smtClean="0">
                <a:solidFill>
                  <a:srgbClr val="FD2C27"/>
                </a:solidFill>
                <a:latin typeface="DFKai-SB" panose="03000509000000000000" pitchFamily="65" charset="-120"/>
                <a:ea typeface="DFKai-SB" panose="03000509000000000000" pitchFamily="65" charset="-120"/>
              </a:rPr>
              <a:t>戲劇</a:t>
            </a:r>
            <a:r>
              <a:rPr lang="zh-CN" altLang="en-US" sz="8000" b="1" smtClean="0">
                <a:solidFill>
                  <a:srgbClr val="FD2C27"/>
                </a:solidFill>
                <a:latin typeface="DFKai-SB" panose="03000509000000000000" pitchFamily="65" charset="-120"/>
                <a:ea typeface="DFKai-SB" panose="03000509000000000000" pitchFamily="65" charset="-120"/>
              </a:rPr>
              <a:t>活動目的</a:t>
            </a:r>
            <a:endParaRPr lang="zh-TW" altLang="en-US" sz="8000" b="1" smtClean="0">
              <a:solidFill>
                <a:srgbClr val="FD2C27"/>
              </a:solidFill>
              <a:latin typeface="DFKai-SB" panose="03000509000000000000" pitchFamily="65" charset="-120"/>
              <a:ea typeface="DFKai-SB" panose="03000509000000000000" pitchFamily="65" charset="-120"/>
            </a:endParaRPr>
          </a:p>
        </p:txBody>
      </p:sp>
      <p:sp>
        <p:nvSpPr>
          <p:cNvPr id="69635" name="Rectangle 3"/>
          <p:cNvSpPr>
            <a:spLocks noGrp="1" noRot="1" noChangeArrowheads="1"/>
          </p:cNvSpPr>
          <p:nvPr>
            <p:ph idx="1"/>
          </p:nvPr>
        </p:nvSpPr>
        <p:spPr>
          <a:xfrm>
            <a:off x="179388" y="1989138"/>
            <a:ext cx="8785225" cy="4679950"/>
          </a:xfrm>
        </p:spPr>
        <p:txBody>
          <a:bodyPr/>
          <a:lstStyle/>
          <a:p>
            <a:pPr eaLnBrk="1" hangingPunct="1">
              <a:buFont typeface="Wingdings 2" pitchFamily="18" charset="2"/>
              <a:buNone/>
            </a:pPr>
            <a:r>
              <a:rPr lang="en-US" altLang="zh-CN" sz="4000" dirty="0" smtClean="0">
                <a:latin typeface="DFKai-SB" panose="03000509000000000000" pitchFamily="65" charset="-120"/>
                <a:ea typeface="DFKai-SB" panose="03000509000000000000" pitchFamily="65" charset="-120"/>
                <a:cs typeface="华文楷体"/>
              </a:rPr>
              <a:t>1.</a:t>
            </a:r>
            <a:r>
              <a:rPr lang="zh-TW" altLang="en-US" sz="4000" dirty="0" smtClean="0">
                <a:latin typeface="DFKai-SB" panose="03000509000000000000" pitchFamily="65" charset="-120"/>
                <a:ea typeface="DFKai-SB" panose="03000509000000000000" pitchFamily="65" charset="-120"/>
              </a:rPr>
              <a:t>目的</a:t>
            </a:r>
            <a:r>
              <a:rPr lang="zh-TW" altLang="en-US" sz="4000" dirty="0" smtClean="0">
                <a:latin typeface="DFKai-SB" panose="03000509000000000000" pitchFamily="65" charset="-120"/>
                <a:ea typeface="DFKai-SB" panose="03000509000000000000" pitchFamily="65" charset="-120"/>
              </a:rPr>
              <a:t>是期望透過生活化而豐富生動的活動，</a:t>
            </a:r>
            <a:r>
              <a:rPr lang="zh-CN" altLang="en-US" sz="4000" dirty="0" smtClean="0">
                <a:latin typeface="DFKai-SB" panose="03000509000000000000" pitchFamily="65" charset="-120"/>
                <a:ea typeface="DFKai-SB" panose="03000509000000000000" pitchFamily="65" charset="-120"/>
                <a:cs typeface="华文楷体"/>
              </a:rPr>
              <a:t>大家</a:t>
            </a:r>
            <a:r>
              <a:rPr lang="zh-TW" altLang="en-US" sz="4000" dirty="0" smtClean="0">
                <a:latin typeface="DFKai-SB" panose="03000509000000000000" pitchFamily="65" charset="-120"/>
                <a:ea typeface="DFKai-SB" panose="03000509000000000000" pitchFamily="65" charset="-120"/>
              </a:rPr>
              <a:t>「全方位參與」，得以</a:t>
            </a:r>
            <a:r>
              <a:rPr lang="zh-TW" altLang="en-US" sz="4000" b="1" dirty="0" smtClean="0">
                <a:solidFill>
                  <a:srgbClr val="FD2C27"/>
                </a:solidFill>
                <a:latin typeface="DFKai-SB" panose="03000509000000000000" pitchFamily="65" charset="-120"/>
                <a:ea typeface="DFKai-SB" panose="03000509000000000000" pitchFamily="65" charset="-120"/>
              </a:rPr>
              <a:t>發展多方面的能力</a:t>
            </a:r>
            <a:r>
              <a:rPr lang="zh-TW" altLang="en-US" sz="4000" dirty="0" smtClean="0">
                <a:latin typeface="DFKai-SB" panose="03000509000000000000" pitchFamily="65" charset="-120"/>
                <a:ea typeface="DFKai-SB" panose="03000509000000000000" pitchFamily="65" charset="-120"/>
              </a:rPr>
              <a:t>。 </a:t>
            </a:r>
          </a:p>
          <a:p>
            <a:pPr eaLnBrk="1" hangingPunct="1">
              <a:buFont typeface="Wingdings 2" pitchFamily="18" charset="2"/>
              <a:buNone/>
            </a:pPr>
            <a:r>
              <a:rPr lang="en-US" altLang="zh-CN" sz="4000" dirty="0" smtClean="0">
                <a:latin typeface="DFKai-SB" panose="03000509000000000000" pitchFamily="65" charset="-120"/>
                <a:ea typeface="DFKai-SB" panose="03000509000000000000" pitchFamily="65" charset="-120"/>
                <a:cs typeface="华文楷体"/>
              </a:rPr>
              <a:t>2</a:t>
            </a:r>
            <a:r>
              <a:rPr lang="en-US" altLang="zh-CN" sz="4000" dirty="0" smtClean="0">
                <a:latin typeface="DFKai-SB" panose="03000509000000000000" pitchFamily="65" charset="-120"/>
                <a:ea typeface="DFKai-SB" panose="03000509000000000000" pitchFamily="65" charset="-120"/>
                <a:cs typeface="华文楷体"/>
              </a:rPr>
              <a:t>.</a:t>
            </a:r>
            <a:r>
              <a:rPr lang="zh-CN" altLang="en-US" sz="4000" dirty="0" smtClean="0">
                <a:latin typeface="DFKai-SB" panose="03000509000000000000" pitchFamily="65" charset="-120"/>
                <a:ea typeface="DFKai-SB" panose="03000509000000000000" pitchFamily="65" charset="-120"/>
                <a:cs typeface="华文楷体"/>
              </a:rPr>
              <a:t>我們</a:t>
            </a:r>
            <a:r>
              <a:rPr lang="zh-TW" altLang="en-US" sz="4000" dirty="0" smtClean="0">
                <a:latin typeface="DFKai-SB" panose="03000509000000000000" pitchFamily="65" charset="-120"/>
                <a:ea typeface="DFKai-SB" panose="03000509000000000000" pitchFamily="65" charset="-120"/>
              </a:rPr>
              <a:t>除初步瞭解戲劇具備的元素外，又具有實踐的機會，</a:t>
            </a:r>
            <a:r>
              <a:rPr lang="zh-TW" altLang="en-US" sz="4000" b="1" dirty="0" smtClean="0">
                <a:solidFill>
                  <a:srgbClr val="FD2C27"/>
                </a:solidFill>
                <a:latin typeface="DFKai-SB" panose="03000509000000000000" pitchFamily="65" charset="-120"/>
                <a:ea typeface="DFKai-SB" panose="03000509000000000000" pitchFamily="65" charset="-120"/>
              </a:rPr>
              <a:t>培養審美，</a:t>
            </a:r>
            <a:r>
              <a:rPr lang="zh-CN" altLang="en-US" sz="4000" b="1" dirty="0" smtClean="0">
                <a:solidFill>
                  <a:srgbClr val="FD2C27"/>
                </a:solidFill>
                <a:latin typeface="DFKai-SB" panose="03000509000000000000" pitchFamily="65" charset="-120"/>
                <a:ea typeface="DFKai-SB" panose="03000509000000000000" pitchFamily="65" charset="-120"/>
              </a:rPr>
              <a:t>發揚民族文化、</a:t>
            </a:r>
            <a:r>
              <a:rPr lang="zh-TW" altLang="en-US" sz="4000" b="1" dirty="0" smtClean="0">
                <a:solidFill>
                  <a:srgbClr val="FD2C27"/>
                </a:solidFill>
                <a:latin typeface="DFKai-SB" panose="03000509000000000000" pitchFamily="65" charset="-120"/>
                <a:ea typeface="DFKai-SB" panose="03000509000000000000" pitchFamily="65" charset="-120"/>
              </a:rPr>
              <a:t>開闊眼界和培養新思維。</a:t>
            </a:r>
          </a:p>
        </p:txBody>
      </p:sp>
      <p:sp>
        <p:nvSpPr>
          <p:cNvPr id="2" name="Slide Number Placeholder 1"/>
          <p:cNvSpPr>
            <a:spLocks noGrp="1"/>
          </p:cNvSpPr>
          <p:nvPr>
            <p:ph type="sldNum" sz="quarter" idx="12"/>
          </p:nvPr>
        </p:nvSpPr>
        <p:spPr/>
        <p:txBody>
          <a:bodyPr/>
          <a:lstStyle/>
          <a:p>
            <a:pPr>
              <a:defRPr/>
            </a:pPr>
            <a:fld id="{AF37850B-8163-4A23-9DA0-891FF8300DB4}" type="slidenum">
              <a:rPr lang="zh-HK" altLang="en-US" smtClean="0"/>
              <a:pPr>
                <a:defRPr/>
              </a:pPr>
              <a:t>52</a:t>
            </a:fld>
            <a:endParaRPr lang="zh-HK" altLang="en-US"/>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0658" name="Rectangle 2"/>
          <p:cNvSpPr>
            <a:spLocks noGrp="1" noRot="1" noChangeArrowheads="1"/>
          </p:cNvSpPr>
          <p:nvPr>
            <p:ph type="body" idx="4294967295"/>
          </p:nvPr>
        </p:nvSpPr>
        <p:spPr>
          <a:xfrm>
            <a:off x="0" y="1052513"/>
            <a:ext cx="8964613" cy="5805487"/>
          </a:xfrm>
        </p:spPr>
        <p:txBody>
          <a:bodyPr/>
          <a:lstStyle/>
          <a:p>
            <a:pPr eaLnBrk="1" hangingPunct="1">
              <a:buFont typeface="Wingdings 2" pitchFamily="18" charset="2"/>
              <a:buNone/>
            </a:pPr>
            <a:r>
              <a:rPr lang="en-US" altLang="zh-CN" sz="4000" dirty="0" smtClean="0">
                <a:latin typeface="DFKai-SB" panose="03000509000000000000" pitchFamily="65" charset="-120"/>
                <a:ea typeface="DFKai-SB" panose="03000509000000000000" pitchFamily="65" charset="-120"/>
                <a:cs typeface="华文楷体"/>
              </a:rPr>
              <a:t>3</a:t>
            </a:r>
            <a:r>
              <a:rPr lang="en-US" altLang="zh-CN" sz="4000" dirty="0" smtClean="0">
                <a:latin typeface="DFKai-SB" panose="03000509000000000000" pitchFamily="65" charset="-120"/>
                <a:ea typeface="DFKai-SB" panose="03000509000000000000" pitchFamily="65" charset="-120"/>
                <a:cs typeface="华文楷体"/>
              </a:rPr>
              <a:t>.</a:t>
            </a:r>
            <a:r>
              <a:rPr lang="zh-CN" altLang="en-US" sz="4000" dirty="0" smtClean="0">
                <a:latin typeface="DFKai-SB" panose="03000509000000000000" pitchFamily="65" charset="-120"/>
                <a:ea typeface="DFKai-SB" panose="03000509000000000000" pitchFamily="65" charset="-120"/>
                <a:cs typeface="华文楷体"/>
              </a:rPr>
              <a:t>戲劇</a:t>
            </a:r>
            <a:r>
              <a:rPr lang="zh-TW" altLang="en-US" sz="4000" dirty="0" smtClean="0">
                <a:latin typeface="DFKai-SB" panose="03000509000000000000" pitchFamily="65" charset="-120"/>
                <a:ea typeface="DFKai-SB" panose="03000509000000000000" pitchFamily="65" charset="-120"/>
              </a:rPr>
              <a:t>具創意、由淺入深的訓練，令</a:t>
            </a:r>
            <a:r>
              <a:rPr lang="zh-CN" altLang="en-US" sz="4000" dirty="0" smtClean="0">
                <a:latin typeface="DFKai-SB" panose="03000509000000000000" pitchFamily="65" charset="-120"/>
                <a:ea typeface="DFKai-SB" panose="03000509000000000000" pitchFamily="65" charset="-120"/>
                <a:cs typeface="华文楷体"/>
              </a:rPr>
              <a:t>大家</a:t>
            </a:r>
            <a:r>
              <a:rPr lang="zh-TW" altLang="en-US" sz="4000" dirty="0" smtClean="0">
                <a:latin typeface="DFKai-SB" panose="03000509000000000000" pitchFamily="65" charset="-120"/>
                <a:ea typeface="DFKai-SB" panose="03000509000000000000" pitchFamily="65" charset="-120"/>
              </a:rPr>
              <a:t>有意識、有系統地學習，既</a:t>
            </a:r>
            <a:r>
              <a:rPr lang="zh-TW" altLang="en-US" sz="4000" b="1" dirty="0" smtClean="0">
                <a:solidFill>
                  <a:srgbClr val="FD2C27"/>
                </a:solidFill>
                <a:latin typeface="DFKai-SB" panose="03000509000000000000" pitchFamily="65" charset="-120"/>
                <a:ea typeface="DFKai-SB" panose="03000509000000000000" pitchFamily="65" charset="-120"/>
              </a:rPr>
              <a:t>改善了</a:t>
            </a:r>
            <a:r>
              <a:rPr lang="zh-CN" altLang="en-US" sz="4000" b="1" dirty="0" smtClean="0">
                <a:solidFill>
                  <a:srgbClr val="FD2C27"/>
                </a:solidFill>
                <a:latin typeface="DFKai-SB" panose="03000509000000000000" pitchFamily="65" charset="-120"/>
                <a:ea typeface="DFKai-SB" panose="03000509000000000000" pitchFamily="65" charset="-120"/>
                <a:cs typeface="华文楷体"/>
              </a:rPr>
              <a:t>創</a:t>
            </a:r>
            <a:r>
              <a:rPr lang="zh-TW" altLang="en-US" sz="4000" b="1" dirty="0" smtClean="0">
                <a:solidFill>
                  <a:srgbClr val="FD2C27"/>
                </a:solidFill>
                <a:latin typeface="DFKai-SB" panose="03000509000000000000" pitchFamily="65" charset="-120"/>
                <a:ea typeface="DFKai-SB" panose="03000509000000000000" pitchFamily="65" charset="-120"/>
              </a:rPr>
              <a:t>作的能力和技巧，豐富了</a:t>
            </a:r>
            <a:r>
              <a:rPr lang="zh-CN" altLang="en-US" sz="4000" b="1" dirty="0" smtClean="0">
                <a:solidFill>
                  <a:srgbClr val="FD2C27"/>
                </a:solidFill>
                <a:latin typeface="DFKai-SB" panose="03000509000000000000" pitchFamily="65" charset="-120"/>
                <a:ea typeface="DFKai-SB" panose="03000509000000000000" pitchFamily="65" charset="-120"/>
              </a:rPr>
              <a:t>創作</a:t>
            </a:r>
            <a:r>
              <a:rPr lang="zh-TW" altLang="en-US" sz="4000" b="1" dirty="0" smtClean="0">
                <a:solidFill>
                  <a:srgbClr val="FD2C27"/>
                </a:solidFill>
                <a:latin typeface="DFKai-SB" panose="03000509000000000000" pitchFamily="65" charset="-120"/>
                <a:ea typeface="DFKai-SB" panose="03000509000000000000" pitchFamily="65" charset="-120"/>
              </a:rPr>
              <a:t>的內容</a:t>
            </a:r>
            <a:r>
              <a:rPr lang="zh-TW" altLang="en-US" sz="4000" dirty="0" smtClean="0">
                <a:latin typeface="DFKai-SB" panose="03000509000000000000" pitchFamily="65" charset="-120"/>
                <a:ea typeface="DFKai-SB" panose="03000509000000000000" pitchFamily="65" charset="-120"/>
              </a:rPr>
              <a:t>，也</a:t>
            </a:r>
            <a:r>
              <a:rPr lang="zh-TW" altLang="en-US" sz="4000" b="1" dirty="0" smtClean="0">
                <a:solidFill>
                  <a:srgbClr val="FD2C27"/>
                </a:solidFill>
                <a:latin typeface="DFKai-SB" panose="03000509000000000000" pitchFamily="65" charset="-120"/>
                <a:ea typeface="DFKai-SB" panose="03000509000000000000" pitchFamily="65" charset="-120"/>
              </a:rPr>
              <a:t>建立</a:t>
            </a:r>
            <a:r>
              <a:rPr lang="zh-CN" altLang="en-US" sz="4000" b="1" dirty="0" smtClean="0">
                <a:solidFill>
                  <a:srgbClr val="FD2C27"/>
                </a:solidFill>
                <a:latin typeface="DFKai-SB" panose="03000509000000000000" pitchFamily="65" charset="-120"/>
                <a:ea typeface="DFKai-SB" panose="03000509000000000000" pitchFamily="65" charset="-120"/>
              </a:rPr>
              <a:t>創</a:t>
            </a:r>
            <a:r>
              <a:rPr lang="zh-TW" altLang="en-US" sz="4000" b="1" dirty="0" smtClean="0">
                <a:solidFill>
                  <a:srgbClr val="FD2C27"/>
                </a:solidFill>
                <a:latin typeface="DFKai-SB" panose="03000509000000000000" pitchFamily="65" charset="-120"/>
                <a:ea typeface="DFKai-SB" panose="03000509000000000000" pitchFamily="65" charset="-120"/>
              </a:rPr>
              <a:t>作的信心，自學能力得以進一步培養。 </a:t>
            </a:r>
          </a:p>
          <a:p>
            <a:pPr eaLnBrk="1" hangingPunct="1">
              <a:buFont typeface="Wingdings 2" pitchFamily="18" charset="2"/>
              <a:buNone/>
            </a:pPr>
            <a:r>
              <a:rPr lang="en-US" altLang="zh-CN" sz="4000" dirty="0" smtClean="0">
                <a:latin typeface="DFKai-SB" panose="03000509000000000000" pitchFamily="65" charset="-120"/>
                <a:ea typeface="DFKai-SB" panose="03000509000000000000" pitchFamily="65" charset="-120"/>
                <a:cs typeface="华文楷体"/>
              </a:rPr>
              <a:t>4.</a:t>
            </a:r>
            <a:r>
              <a:rPr lang="zh-TW" altLang="en-US" sz="4000" dirty="0" smtClean="0">
                <a:latin typeface="DFKai-SB" panose="03000509000000000000" pitchFamily="65" charset="-120"/>
                <a:ea typeface="DFKai-SB" panose="03000509000000000000" pitchFamily="65" charset="-120"/>
              </a:rPr>
              <a:t>本著清晰的目標，經過有系統的實踐過程</a:t>
            </a:r>
            <a:r>
              <a:rPr lang="zh-TW" altLang="en-US" sz="4000" dirty="0" smtClean="0">
                <a:latin typeface="DFKai-SB" panose="03000509000000000000" pitchFamily="65" charset="-120"/>
                <a:ea typeface="DFKai-SB" panose="03000509000000000000" pitchFamily="65" charset="-120"/>
              </a:rPr>
              <a:t>，</a:t>
            </a:r>
            <a:r>
              <a:rPr lang="zh-CN" altLang="en-US" sz="4000" dirty="0" smtClean="0">
                <a:latin typeface="DFKai-SB" panose="03000509000000000000" pitchFamily="65" charset="-120"/>
                <a:ea typeface="DFKai-SB" panose="03000509000000000000" pitchFamily="65" charset="-120"/>
              </a:rPr>
              <a:t>能</a:t>
            </a:r>
            <a:r>
              <a:rPr lang="zh-TW" altLang="en-US" sz="4000" b="1" dirty="0" smtClean="0">
                <a:solidFill>
                  <a:srgbClr val="FD2C27"/>
                </a:solidFill>
                <a:latin typeface="DFKai-SB" panose="03000509000000000000" pitchFamily="65" charset="-120"/>
                <a:ea typeface="DFKai-SB" panose="03000509000000000000" pitchFamily="65" charset="-120"/>
              </a:rPr>
              <a:t>為</a:t>
            </a:r>
            <a:r>
              <a:rPr lang="zh-CN" altLang="en-US" sz="4000" b="1" dirty="0" smtClean="0">
                <a:solidFill>
                  <a:srgbClr val="FD2C27"/>
                </a:solidFill>
                <a:latin typeface="DFKai-SB" panose="03000509000000000000" pitchFamily="65" charset="-120"/>
                <a:ea typeface="DFKai-SB" panose="03000509000000000000" pitchFamily="65" charset="-120"/>
              </a:rPr>
              <a:t>我們</a:t>
            </a:r>
            <a:r>
              <a:rPr lang="zh-TW" altLang="en-US" sz="4000" b="1" dirty="0" smtClean="0">
                <a:solidFill>
                  <a:srgbClr val="FD2C27"/>
                </a:solidFill>
                <a:latin typeface="DFKai-SB" panose="03000509000000000000" pitchFamily="65" charset="-120"/>
                <a:ea typeface="DFKai-SB" panose="03000509000000000000" pitchFamily="65" charset="-120"/>
              </a:rPr>
              <a:t>訂定明確的</a:t>
            </a:r>
            <a:r>
              <a:rPr lang="zh-CN" altLang="en-US" sz="4000" b="1" dirty="0" smtClean="0">
                <a:solidFill>
                  <a:srgbClr val="FD2C27"/>
                </a:solidFill>
                <a:latin typeface="DFKai-SB" panose="03000509000000000000" pitchFamily="65" charset="-120"/>
                <a:ea typeface="DFKai-SB" panose="03000509000000000000" pitchFamily="65" charset="-120"/>
              </a:rPr>
              <a:t>人生</a:t>
            </a:r>
            <a:r>
              <a:rPr lang="zh-TW" altLang="en-US" sz="4000" b="1" dirty="0" smtClean="0">
                <a:solidFill>
                  <a:srgbClr val="FD2C27"/>
                </a:solidFill>
                <a:latin typeface="DFKai-SB" panose="03000509000000000000" pitchFamily="65" charset="-120"/>
                <a:ea typeface="DFKai-SB" panose="03000509000000000000" pitchFamily="65" charset="-120"/>
              </a:rPr>
              <a:t>方向。</a:t>
            </a:r>
          </a:p>
        </p:txBody>
      </p:sp>
      <p:sp>
        <p:nvSpPr>
          <p:cNvPr id="2" name="Slide Number Placeholder 1"/>
          <p:cNvSpPr>
            <a:spLocks noGrp="1"/>
          </p:cNvSpPr>
          <p:nvPr>
            <p:ph type="sldNum" sz="quarter" idx="12"/>
          </p:nvPr>
        </p:nvSpPr>
        <p:spPr/>
        <p:txBody>
          <a:bodyPr/>
          <a:lstStyle/>
          <a:p>
            <a:pPr>
              <a:defRPr/>
            </a:pPr>
            <a:fld id="{AF37850B-8163-4A23-9DA0-891FF8300DB4}" type="slidenum">
              <a:rPr lang="zh-HK" altLang="en-US" smtClean="0"/>
              <a:pPr>
                <a:defRPr/>
              </a:pPr>
              <a:t>53</a:t>
            </a:fld>
            <a:endParaRPr lang="zh-HK" altLang="en-US"/>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1331913" y="1412875"/>
            <a:ext cx="7488237" cy="5184775"/>
          </a:xfrm>
        </p:spPr>
        <p:txBody>
          <a:bodyPr rtlCol="0">
            <a:normAutofit/>
          </a:bodyPr>
          <a:lstStyle/>
          <a:p>
            <a:pPr algn="l" eaLnBrk="1" fontAlgn="auto" hangingPunct="1">
              <a:spcAft>
                <a:spcPts val="0"/>
              </a:spcAft>
              <a:defRPr/>
            </a:pPr>
            <a:r>
              <a:rPr lang="zh-CN" altLang="en-US" sz="5400" dirty="0" smtClean="0">
                <a:solidFill>
                  <a:srgbClr val="FD2C27"/>
                </a:solidFill>
                <a:latin typeface="DFKai-SB" panose="03000509000000000000" pitchFamily="65" charset="-120"/>
                <a:ea typeface="DFKai-SB" panose="03000509000000000000" pitchFamily="65" charset="-120"/>
              </a:rPr>
              <a:t>生活中</a:t>
            </a:r>
            <a:r>
              <a:rPr lang="zh-TW" altLang="en-US" sz="5400" dirty="0" smtClean="0">
                <a:solidFill>
                  <a:srgbClr val="FD2C27"/>
                </a:solidFill>
                <a:latin typeface="DFKai-SB" panose="03000509000000000000" pitchFamily="65" charset="-120"/>
                <a:ea typeface="DFKai-SB" panose="03000509000000000000" pitchFamily="65" charset="-120"/>
              </a:rPr>
              <a:t>表情達意</a:t>
            </a:r>
            <a:r>
              <a:rPr lang="en-US" altLang="zh-TW" sz="5400" dirty="0" smtClean="0">
                <a:solidFill>
                  <a:srgbClr val="FD2C27"/>
                </a:solidFill>
                <a:latin typeface="DFKai-SB" panose="03000509000000000000" pitchFamily="65" charset="-120"/>
                <a:ea typeface="DFKai-SB" panose="03000509000000000000" pitchFamily="65" charset="-120"/>
              </a:rPr>
              <a:t>, </a:t>
            </a:r>
            <a:br>
              <a:rPr lang="en-US" altLang="zh-TW" sz="5400" dirty="0" smtClean="0">
                <a:solidFill>
                  <a:srgbClr val="FD2C27"/>
                </a:solidFill>
                <a:latin typeface="DFKai-SB" panose="03000509000000000000" pitchFamily="65" charset="-120"/>
                <a:ea typeface="DFKai-SB" panose="03000509000000000000" pitchFamily="65" charset="-120"/>
              </a:rPr>
            </a:br>
            <a:r>
              <a:rPr lang="zh-CN" altLang="en-US" sz="5400" dirty="0" smtClean="0">
                <a:solidFill>
                  <a:srgbClr val="FD2C27"/>
                </a:solidFill>
                <a:latin typeface="DFKai-SB" panose="03000509000000000000" pitchFamily="65" charset="-120"/>
                <a:ea typeface="DFKai-SB" panose="03000509000000000000" pitchFamily="65" charset="-120"/>
              </a:rPr>
              <a:t>與</a:t>
            </a:r>
            <a:r>
              <a:rPr lang="zh-TW" altLang="en-US" sz="5400" dirty="0" smtClean="0">
                <a:solidFill>
                  <a:srgbClr val="FD2C27"/>
                </a:solidFill>
                <a:latin typeface="DFKai-SB" panose="03000509000000000000" pitchFamily="65" charset="-120"/>
                <a:ea typeface="DFKai-SB" panose="03000509000000000000" pitchFamily="65" charset="-120"/>
              </a:rPr>
              <a:t>人溝通</a:t>
            </a:r>
            <a:r>
              <a:rPr lang="zh-TW" altLang="en-US" sz="4800" dirty="0" smtClean="0">
                <a:solidFill>
                  <a:srgbClr val="FD2C27"/>
                </a:solidFill>
                <a:latin typeface="DFKai-SB" panose="03000509000000000000" pitchFamily="65" charset="-120"/>
                <a:ea typeface="DFKai-SB" panose="03000509000000000000" pitchFamily="65" charset="-120"/>
              </a:rPr>
              <a:t/>
            </a:r>
            <a:br>
              <a:rPr lang="zh-TW" altLang="en-US" sz="4800" dirty="0" smtClean="0">
                <a:solidFill>
                  <a:srgbClr val="FD2C27"/>
                </a:solidFill>
                <a:latin typeface="DFKai-SB" panose="03000509000000000000" pitchFamily="65" charset="-120"/>
                <a:ea typeface="DFKai-SB" panose="03000509000000000000" pitchFamily="65" charset="-120"/>
              </a:rPr>
            </a:br>
            <a:r>
              <a:rPr lang="zh-TW" altLang="en-US" sz="4800" dirty="0">
                <a:latin typeface="DFKai-SB" panose="03000509000000000000" pitchFamily="65" charset="-120"/>
                <a:ea typeface="DFKai-SB" panose="03000509000000000000" pitchFamily="65" charset="-120"/>
              </a:rPr>
              <a:t/>
            </a:r>
            <a:br>
              <a:rPr lang="zh-TW" altLang="en-US" sz="4800" dirty="0">
                <a:latin typeface="DFKai-SB" panose="03000509000000000000" pitchFamily="65" charset="-120"/>
                <a:ea typeface="DFKai-SB" panose="03000509000000000000" pitchFamily="65" charset="-120"/>
              </a:rPr>
            </a:br>
            <a:r>
              <a:rPr lang="zh-TW" altLang="en-US" sz="6000" b="1" dirty="0" smtClean="0">
                <a:solidFill>
                  <a:schemeClr val="hlink"/>
                </a:solidFill>
                <a:effectLst>
                  <a:outerShdw blurRad="38100" dist="38100" dir="2700000" algn="tl">
                    <a:srgbClr val="000000">
                      <a:alpha val="43137"/>
                    </a:srgbClr>
                  </a:outerShdw>
                </a:effectLst>
                <a:latin typeface="DFKai-SB" panose="03000509000000000000" pitchFamily="65" charset="-120"/>
                <a:ea typeface="DFKai-SB" panose="03000509000000000000" pitchFamily="65" charset="-120"/>
              </a:rPr>
              <a:t>學會</a:t>
            </a:r>
            <a:r>
              <a:rPr lang="zh-TW" altLang="en-US" sz="6000" b="1" dirty="0" smtClean="0">
                <a:solidFill>
                  <a:srgbClr val="FF0000"/>
                </a:solidFill>
                <a:effectLst>
                  <a:outerShdw blurRad="38100" dist="38100" dir="2700000" algn="tl">
                    <a:srgbClr val="000000">
                      <a:alpha val="43137"/>
                    </a:srgbClr>
                  </a:outerShdw>
                </a:effectLst>
                <a:latin typeface="DFKai-SB" panose="03000509000000000000" pitchFamily="65" charset="-120"/>
                <a:ea typeface="DFKai-SB" panose="03000509000000000000" pitchFamily="65" charset="-120"/>
              </a:rPr>
              <a:t>表達</a:t>
            </a:r>
            <a:r>
              <a:rPr lang="zh-TW" altLang="en-US" sz="6000" b="1" dirty="0" smtClean="0">
                <a:solidFill>
                  <a:schemeClr val="hlink"/>
                </a:solidFill>
                <a:effectLst>
                  <a:outerShdw blurRad="38100" dist="38100" dir="2700000" algn="tl">
                    <a:srgbClr val="000000">
                      <a:alpha val="43137"/>
                    </a:srgbClr>
                  </a:outerShdw>
                </a:effectLst>
                <a:latin typeface="DFKai-SB" panose="03000509000000000000" pitchFamily="65" charset="-120"/>
                <a:ea typeface="DFKai-SB" panose="03000509000000000000" pitchFamily="65" charset="-120"/>
              </a:rPr>
              <a:t>至關緊要。</a:t>
            </a:r>
            <a:endParaRPr lang="zh-TW" altLang="en-US" sz="6000" b="1" dirty="0">
              <a:solidFill>
                <a:schemeClr val="hlink"/>
              </a:solidFill>
              <a:effectLst>
                <a:outerShdw blurRad="38100" dist="38100" dir="2700000" algn="tl">
                  <a:srgbClr val="000000">
                    <a:alpha val="43137"/>
                  </a:srgbClr>
                </a:outerShdw>
              </a:effectLst>
              <a:latin typeface="DFKai-SB" panose="03000509000000000000" pitchFamily="65" charset="-120"/>
              <a:ea typeface="DFKai-SB" panose="03000509000000000000" pitchFamily="65" charset="-120"/>
            </a:endParaRPr>
          </a:p>
        </p:txBody>
      </p:sp>
      <p:sp>
        <p:nvSpPr>
          <p:cNvPr id="27651" name="Rectangle 3"/>
          <p:cNvSpPr>
            <a:spLocks noGrp="1" noChangeArrowheads="1"/>
          </p:cNvSpPr>
          <p:nvPr>
            <p:ph idx="1"/>
          </p:nvPr>
        </p:nvSpPr>
        <p:spPr>
          <a:xfrm>
            <a:off x="685800" y="6778625"/>
            <a:ext cx="7772400" cy="79375"/>
          </a:xfrm>
        </p:spPr>
        <p:txBody>
          <a:bodyPr rtlCol="0">
            <a:normAutofit fontScale="25000" lnSpcReduction="20000"/>
          </a:bodyPr>
          <a:lstStyle/>
          <a:p>
            <a:pPr eaLnBrk="1" fontAlgn="auto" hangingPunct="1">
              <a:lnSpc>
                <a:spcPct val="80000"/>
              </a:lnSpc>
              <a:spcAft>
                <a:spcPts val="0"/>
              </a:spcAft>
              <a:buFontTx/>
              <a:buNone/>
              <a:defRPr/>
            </a:pPr>
            <a:endParaRPr lang="en-US" altLang="zh-TW" sz="1000" dirty="0" smtClean="0">
              <a:latin typeface="DFKai-SB" panose="03000509000000000000" pitchFamily="65" charset="-120"/>
              <a:ea typeface="DFKai-SB" panose="03000509000000000000" pitchFamily="65" charset="-120"/>
            </a:endParaRPr>
          </a:p>
          <a:p>
            <a:pPr eaLnBrk="1" fontAlgn="auto" hangingPunct="1">
              <a:lnSpc>
                <a:spcPct val="80000"/>
              </a:lnSpc>
              <a:spcAft>
                <a:spcPts val="0"/>
              </a:spcAft>
              <a:buFont typeface="Wingdings 2"/>
              <a:buChar char=""/>
              <a:defRPr/>
            </a:pPr>
            <a:endParaRPr lang="en-US" altLang="zh-TW" sz="1000" dirty="0" smtClean="0">
              <a:latin typeface="DFKai-SB" panose="03000509000000000000" pitchFamily="65" charset="-120"/>
              <a:ea typeface="DFKai-SB" panose="03000509000000000000" pitchFamily="65" charset="-120"/>
            </a:endParaRPr>
          </a:p>
        </p:txBody>
      </p:sp>
      <p:sp>
        <p:nvSpPr>
          <p:cNvPr id="4" name="矩形 3"/>
          <p:cNvSpPr/>
          <p:nvPr/>
        </p:nvSpPr>
        <p:spPr>
          <a:xfrm>
            <a:off x="0" y="404813"/>
            <a:ext cx="9144000" cy="1323975"/>
          </a:xfrm>
          <a:prstGeom prst="rect">
            <a:avLst/>
          </a:prstGeom>
        </p:spPr>
        <p:txBody>
          <a:bodyPr>
            <a:spAutoFit/>
          </a:bodyPr>
          <a:lstStyle/>
          <a:p>
            <a:pPr algn="ctr">
              <a:defRPr/>
            </a:pPr>
            <a:r>
              <a:rPr lang="zh-TW" altLang="en-US" sz="8000" b="1" kern="0" dirty="0">
                <a:solidFill>
                  <a:srgbClr val="FD2C27"/>
                </a:solidFill>
                <a:latin typeface="DFKai-SB" panose="03000509000000000000" pitchFamily="65" charset="-120"/>
                <a:ea typeface="DFKai-SB" panose="03000509000000000000" pitchFamily="65" charset="-120"/>
                <a:cs typeface="+mj-cs"/>
              </a:rPr>
              <a:t>基本理念</a:t>
            </a:r>
            <a:endParaRPr lang="zh-TW" altLang="en-US" sz="2400" dirty="0">
              <a:solidFill>
                <a:srgbClr val="FD2C27"/>
              </a:solidFill>
              <a:latin typeface="DFKai-SB" panose="03000509000000000000" pitchFamily="65" charset="-120"/>
              <a:ea typeface="DFKai-SB" panose="03000509000000000000" pitchFamily="65" charset="-120"/>
            </a:endParaRPr>
          </a:p>
        </p:txBody>
      </p:sp>
      <p:sp>
        <p:nvSpPr>
          <p:cNvPr id="2" name="Slide Number Placeholder 1"/>
          <p:cNvSpPr>
            <a:spLocks noGrp="1"/>
          </p:cNvSpPr>
          <p:nvPr>
            <p:ph type="sldNum" sz="quarter" idx="12"/>
          </p:nvPr>
        </p:nvSpPr>
        <p:spPr/>
        <p:txBody>
          <a:bodyPr/>
          <a:lstStyle/>
          <a:p>
            <a:pPr>
              <a:defRPr/>
            </a:pPr>
            <a:fld id="{AF37850B-8163-4A23-9DA0-891FF8300DB4}" type="slidenum">
              <a:rPr lang="zh-HK" altLang="en-US" smtClean="0"/>
              <a:pPr>
                <a:defRPr/>
              </a:pPr>
              <a:t>54</a:t>
            </a:fld>
            <a:endParaRPr lang="zh-HK"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nodePh="1">
                                  <p:stCondLst>
                                    <p:cond delay="0"/>
                                  </p:stCondLst>
                                  <p:endCondLst>
                                    <p:cond evt="begin" delay="0">
                                      <p:tn val="5"/>
                                    </p:cond>
                                  </p:endCondLst>
                                  <p:childTnLst>
                                    <p:set>
                                      <p:cBhvr>
                                        <p:cTn id="6" dur="1" fill="hold">
                                          <p:stCondLst>
                                            <p:cond delay="0"/>
                                          </p:stCondLst>
                                        </p:cTn>
                                        <p:tgtEl>
                                          <p:spTgt spid="27651">
                                            <p:txEl>
                                              <p:pRg st="0" end="0"/>
                                            </p:txEl>
                                          </p:spTgt>
                                        </p:tgtEl>
                                        <p:attrNameLst>
                                          <p:attrName>style.visibility</p:attrName>
                                        </p:attrNameLst>
                                      </p:cBhvr>
                                      <p:to>
                                        <p:strVal val="visible"/>
                                      </p:to>
                                    </p:set>
                                    <p:anim calcmode="lin" valueType="num">
                                      <p:cBhvr additive="base">
                                        <p:cTn id="7" dur="500" fill="hold"/>
                                        <p:tgtEl>
                                          <p:spTgt spid="27651">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27651">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1" grpId="0" build="p" autoUpdateAnimBg="0"/>
    </p:bldLst>
  </p:timing>
</p:sld>
</file>

<file path=ppt/slides/slide55.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a:xfrm>
            <a:off x="0" y="-34925"/>
            <a:ext cx="9067800" cy="1557338"/>
          </a:xfrm>
        </p:spPr>
        <p:txBody>
          <a:bodyPr/>
          <a:lstStyle/>
          <a:p>
            <a:pPr eaLnBrk="1" hangingPunct="1">
              <a:defRPr/>
            </a:pPr>
            <a:r>
              <a:rPr lang="zh-TW" altLang="en-US" sz="8000" b="1" dirty="0" smtClean="0">
                <a:solidFill>
                  <a:srgbClr val="FD2C27"/>
                </a:solidFill>
                <a:effectLst>
                  <a:outerShdw blurRad="38100" dist="38100" dir="2700000" algn="tl">
                    <a:srgbClr val="000000">
                      <a:alpha val="43137"/>
                    </a:srgbClr>
                  </a:outerShdw>
                </a:effectLst>
                <a:latin typeface="DFKai-SB" panose="03000509000000000000" pitchFamily="65" charset="-120"/>
                <a:ea typeface="DFKai-SB" panose="03000509000000000000" pitchFamily="65" charset="-120"/>
              </a:rPr>
              <a:t>戲劇活動</a:t>
            </a:r>
            <a:r>
              <a:rPr lang="zh-CN" altLang="en-US" sz="8000" b="1" dirty="0" smtClean="0">
                <a:solidFill>
                  <a:srgbClr val="FD2C27"/>
                </a:solidFill>
                <a:effectLst>
                  <a:outerShdw blurRad="38100" dist="38100" dir="2700000" algn="tl">
                    <a:srgbClr val="000000">
                      <a:alpha val="43137"/>
                    </a:srgbClr>
                  </a:outerShdw>
                </a:effectLst>
                <a:latin typeface="DFKai-SB" panose="03000509000000000000" pitchFamily="65" charset="-120"/>
                <a:ea typeface="DFKai-SB" panose="03000509000000000000" pitchFamily="65" charset="-120"/>
              </a:rPr>
              <a:t>方法</a:t>
            </a:r>
            <a:endParaRPr lang="zh-TW" altLang="en-US" sz="8000" b="1" dirty="0" smtClean="0">
              <a:solidFill>
                <a:srgbClr val="FD2C27"/>
              </a:solidFill>
              <a:effectLst>
                <a:outerShdw blurRad="38100" dist="38100" dir="2700000" algn="tl">
                  <a:srgbClr val="000000">
                    <a:alpha val="43137"/>
                  </a:srgbClr>
                </a:outerShdw>
              </a:effectLst>
              <a:latin typeface="DFKai-SB" panose="03000509000000000000" pitchFamily="65" charset="-120"/>
              <a:ea typeface="DFKai-SB" panose="03000509000000000000" pitchFamily="65" charset="-120"/>
            </a:endParaRPr>
          </a:p>
        </p:txBody>
      </p:sp>
      <p:sp>
        <p:nvSpPr>
          <p:cNvPr id="43011" name="Rectangle 3"/>
          <p:cNvSpPr>
            <a:spLocks noGrp="1" noChangeArrowheads="1"/>
          </p:cNvSpPr>
          <p:nvPr>
            <p:ph idx="1"/>
          </p:nvPr>
        </p:nvSpPr>
        <p:spPr>
          <a:xfrm>
            <a:off x="457200" y="1700213"/>
            <a:ext cx="8610600" cy="4897437"/>
          </a:xfrm>
        </p:spPr>
        <p:txBody>
          <a:bodyPr/>
          <a:lstStyle/>
          <a:p>
            <a:pPr eaLnBrk="1" hangingPunct="1"/>
            <a:r>
              <a:rPr lang="zh-CN" altLang="en-US" sz="4000" smtClean="0">
                <a:latin typeface="DFKai-SB" panose="03000509000000000000" pitchFamily="65" charset="-120"/>
                <a:ea typeface="DFKai-SB" panose="03000509000000000000" pitchFamily="65" charset="-120"/>
              </a:rPr>
              <a:t>我們可以</a:t>
            </a:r>
            <a:r>
              <a:rPr lang="zh-TW" altLang="en-US" sz="4000" smtClean="0">
                <a:latin typeface="DFKai-SB" panose="03000509000000000000" pitchFamily="65" charset="-120"/>
                <a:ea typeface="DFKai-SB" panose="03000509000000000000" pitchFamily="65" charset="-120"/>
              </a:rPr>
              <a:t>分成小組 </a:t>
            </a:r>
            <a:r>
              <a:rPr lang="en-US" altLang="zh-TW" smtClean="0">
                <a:latin typeface="DFKai-SB" panose="03000509000000000000" pitchFamily="65" charset="-120"/>
                <a:ea typeface="DFKai-SB" panose="03000509000000000000" pitchFamily="65" charset="-120"/>
              </a:rPr>
              <a:t>(</a:t>
            </a:r>
            <a:r>
              <a:rPr lang="zh-TW" altLang="en-US" smtClean="0">
                <a:latin typeface="DFKai-SB" panose="03000509000000000000" pitchFamily="65" charset="-120"/>
                <a:ea typeface="DFKai-SB" panose="03000509000000000000" pitchFamily="65" charset="-120"/>
              </a:rPr>
              <a:t>早日產生默契</a:t>
            </a:r>
            <a:r>
              <a:rPr lang="en-US" altLang="zh-TW" smtClean="0">
                <a:latin typeface="DFKai-SB" panose="03000509000000000000" pitchFamily="65" charset="-120"/>
                <a:ea typeface="DFKai-SB" panose="03000509000000000000" pitchFamily="65" charset="-120"/>
              </a:rPr>
              <a:t>)</a:t>
            </a:r>
            <a:endParaRPr lang="en-US" altLang="zh-TW" sz="4000" smtClean="0">
              <a:latin typeface="DFKai-SB" panose="03000509000000000000" pitchFamily="65" charset="-120"/>
              <a:ea typeface="DFKai-SB" panose="03000509000000000000" pitchFamily="65" charset="-120"/>
            </a:endParaRPr>
          </a:p>
          <a:p>
            <a:pPr eaLnBrk="1" hangingPunct="1"/>
            <a:r>
              <a:rPr lang="zh-TW" altLang="en-US" sz="4000" smtClean="0">
                <a:latin typeface="DFKai-SB" panose="03000509000000000000" pitchFamily="65" charset="-120"/>
                <a:ea typeface="DFKai-SB" panose="03000509000000000000" pitchFamily="65" charset="-120"/>
              </a:rPr>
              <a:t>熱身活動 </a:t>
            </a:r>
            <a:r>
              <a:rPr lang="en-US" altLang="zh-TW" smtClean="0">
                <a:latin typeface="DFKai-SB" panose="03000509000000000000" pitchFamily="65" charset="-120"/>
                <a:ea typeface="DFKai-SB" panose="03000509000000000000" pitchFamily="65" charset="-120"/>
              </a:rPr>
              <a:t>(</a:t>
            </a:r>
            <a:r>
              <a:rPr lang="zh-TW" altLang="en-US" smtClean="0">
                <a:latin typeface="DFKai-SB" panose="03000509000000000000" pitchFamily="65" charset="-120"/>
                <a:ea typeface="DFKai-SB" panose="03000509000000000000" pitchFamily="65" charset="-120"/>
              </a:rPr>
              <a:t>信任、觀察、想像等活動</a:t>
            </a:r>
            <a:r>
              <a:rPr lang="en-US" altLang="zh-TW" smtClean="0">
                <a:latin typeface="DFKai-SB" panose="03000509000000000000" pitchFamily="65" charset="-120"/>
                <a:ea typeface="DFKai-SB" panose="03000509000000000000" pitchFamily="65" charset="-120"/>
              </a:rPr>
              <a:t>)</a:t>
            </a:r>
            <a:endParaRPr lang="en-US" altLang="zh-TW" sz="4000" smtClean="0">
              <a:latin typeface="DFKai-SB" panose="03000509000000000000" pitchFamily="65" charset="-120"/>
              <a:ea typeface="DFKai-SB" panose="03000509000000000000" pitchFamily="65" charset="-120"/>
            </a:endParaRPr>
          </a:p>
          <a:p>
            <a:pPr eaLnBrk="1" hangingPunct="1"/>
            <a:r>
              <a:rPr lang="zh-TW" altLang="en-US" sz="4000" smtClean="0">
                <a:latin typeface="DFKai-SB" panose="03000509000000000000" pitchFamily="65" charset="-120"/>
                <a:ea typeface="DFKai-SB" panose="03000509000000000000" pitchFamily="65" charset="-120"/>
              </a:rPr>
              <a:t>根據課程內容自選一個主題</a:t>
            </a:r>
          </a:p>
          <a:p>
            <a:pPr eaLnBrk="1" hangingPunct="1"/>
            <a:r>
              <a:rPr lang="zh-TW" altLang="en-US" sz="4000" smtClean="0">
                <a:latin typeface="DFKai-SB" panose="03000509000000000000" pitchFamily="65" charset="-120"/>
                <a:ea typeface="DFKai-SB" panose="03000509000000000000" pitchFamily="65" charset="-120"/>
              </a:rPr>
              <a:t>自編自演話劇 </a:t>
            </a:r>
            <a:endParaRPr lang="en-US" altLang="zh-TW" sz="4000" smtClean="0">
              <a:latin typeface="DFKai-SB" panose="03000509000000000000" pitchFamily="65" charset="-120"/>
              <a:ea typeface="DFKai-SB" panose="03000509000000000000" pitchFamily="65" charset="-120"/>
            </a:endParaRPr>
          </a:p>
          <a:p>
            <a:pPr eaLnBrk="1" hangingPunct="1"/>
            <a:r>
              <a:rPr lang="zh-TW" altLang="en-US" sz="4000" smtClean="0">
                <a:latin typeface="DFKai-SB" panose="03000509000000000000" pitchFamily="65" charset="-120"/>
                <a:ea typeface="DFKai-SB" panose="03000509000000000000" pitchFamily="65" charset="-120"/>
              </a:rPr>
              <a:t>老師為副，</a:t>
            </a:r>
            <a:r>
              <a:rPr lang="zh-CN" altLang="en-US" sz="4000" smtClean="0">
                <a:latin typeface="DFKai-SB" panose="03000509000000000000" pitchFamily="65" charset="-120"/>
                <a:ea typeface="DFKai-SB" panose="03000509000000000000" pitchFamily="65" charset="-120"/>
              </a:rPr>
              <a:t>只是</a:t>
            </a:r>
            <a:r>
              <a:rPr lang="zh-TW" altLang="en-US" sz="4000" smtClean="0">
                <a:latin typeface="DFKai-SB" panose="03000509000000000000" pitchFamily="65" charset="-120"/>
                <a:ea typeface="DFKai-SB" panose="03000509000000000000" pitchFamily="65" charset="-120"/>
              </a:rPr>
              <a:t>輔導</a:t>
            </a:r>
          </a:p>
          <a:p>
            <a:pPr eaLnBrk="1" hangingPunct="1"/>
            <a:r>
              <a:rPr lang="zh-CN" altLang="en-US" sz="4000" smtClean="0">
                <a:latin typeface="DFKai-SB" panose="03000509000000000000" pitchFamily="65" charset="-120"/>
                <a:ea typeface="DFKai-SB" panose="03000509000000000000" pitchFamily="65" charset="-120"/>
              </a:rPr>
              <a:t>可以</a:t>
            </a:r>
            <a:r>
              <a:rPr lang="zh-TW" altLang="en-US" sz="4000" smtClean="0">
                <a:latin typeface="DFKai-SB" panose="03000509000000000000" pitchFamily="65" charset="-120"/>
                <a:ea typeface="DFKai-SB" panose="03000509000000000000" pitchFamily="65" charset="-120"/>
              </a:rPr>
              <a:t>晚會演出，談體會等</a:t>
            </a:r>
            <a:endParaRPr lang="zh-TW" altLang="en-US" smtClean="0">
              <a:latin typeface="DFKai-SB" panose="03000509000000000000" pitchFamily="65" charset="-120"/>
              <a:ea typeface="DFKai-SB" panose="03000509000000000000" pitchFamily="65" charset="-120"/>
            </a:endParaRPr>
          </a:p>
        </p:txBody>
      </p:sp>
      <p:sp>
        <p:nvSpPr>
          <p:cNvPr id="2" name="Slide Number Placeholder 1"/>
          <p:cNvSpPr>
            <a:spLocks noGrp="1"/>
          </p:cNvSpPr>
          <p:nvPr>
            <p:ph type="sldNum" sz="quarter" idx="12"/>
          </p:nvPr>
        </p:nvSpPr>
        <p:spPr/>
        <p:txBody>
          <a:bodyPr/>
          <a:lstStyle/>
          <a:p>
            <a:pPr>
              <a:defRPr/>
            </a:pPr>
            <a:fld id="{AF37850B-8163-4A23-9DA0-891FF8300DB4}" type="slidenum">
              <a:rPr lang="zh-HK" altLang="en-US" smtClean="0"/>
              <a:pPr>
                <a:defRPr/>
              </a:pPr>
              <a:t>55</a:t>
            </a:fld>
            <a:endParaRPr lang="zh-HK"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3011">
                                            <p:txEl>
                                              <p:pRg st="0" end="0"/>
                                            </p:txEl>
                                          </p:spTgt>
                                        </p:tgtEl>
                                        <p:attrNameLst>
                                          <p:attrName>style.visibility</p:attrName>
                                        </p:attrNameLst>
                                      </p:cBhvr>
                                      <p:to>
                                        <p:strVal val="visible"/>
                                      </p:to>
                                    </p:set>
                                    <p:anim calcmode="lin" valueType="num">
                                      <p:cBhvr additive="base">
                                        <p:cTn id="7" dur="500" fill="hold"/>
                                        <p:tgtEl>
                                          <p:spTgt spid="43011">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43011">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43011">
                                            <p:txEl>
                                              <p:pRg st="1" end="1"/>
                                            </p:txEl>
                                          </p:spTgt>
                                        </p:tgtEl>
                                        <p:attrNameLst>
                                          <p:attrName>style.visibility</p:attrName>
                                        </p:attrNameLst>
                                      </p:cBhvr>
                                      <p:to>
                                        <p:strVal val="visible"/>
                                      </p:to>
                                    </p:set>
                                    <p:anim calcmode="lin" valueType="num">
                                      <p:cBhvr additive="base">
                                        <p:cTn id="13" dur="500" fill="hold"/>
                                        <p:tgtEl>
                                          <p:spTgt spid="43011">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43011">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43011">
                                            <p:txEl>
                                              <p:pRg st="2" end="2"/>
                                            </p:txEl>
                                          </p:spTgt>
                                        </p:tgtEl>
                                        <p:attrNameLst>
                                          <p:attrName>style.visibility</p:attrName>
                                        </p:attrNameLst>
                                      </p:cBhvr>
                                      <p:to>
                                        <p:strVal val="visible"/>
                                      </p:to>
                                    </p:set>
                                    <p:anim calcmode="lin" valueType="num">
                                      <p:cBhvr additive="base">
                                        <p:cTn id="19" dur="500" fill="hold"/>
                                        <p:tgtEl>
                                          <p:spTgt spid="43011">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43011">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43011">
                                            <p:txEl>
                                              <p:pRg st="3" end="3"/>
                                            </p:txEl>
                                          </p:spTgt>
                                        </p:tgtEl>
                                        <p:attrNameLst>
                                          <p:attrName>style.visibility</p:attrName>
                                        </p:attrNameLst>
                                      </p:cBhvr>
                                      <p:to>
                                        <p:strVal val="visible"/>
                                      </p:to>
                                    </p:set>
                                    <p:anim calcmode="lin" valueType="num">
                                      <p:cBhvr additive="base">
                                        <p:cTn id="25" dur="500" fill="hold"/>
                                        <p:tgtEl>
                                          <p:spTgt spid="43011">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43011">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43011">
                                            <p:txEl>
                                              <p:pRg st="4" end="4"/>
                                            </p:txEl>
                                          </p:spTgt>
                                        </p:tgtEl>
                                        <p:attrNameLst>
                                          <p:attrName>style.visibility</p:attrName>
                                        </p:attrNameLst>
                                      </p:cBhvr>
                                      <p:to>
                                        <p:strVal val="visible"/>
                                      </p:to>
                                    </p:set>
                                    <p:anim calcmode="lin" valueType="num">
                                      <p:cBhvr additive="base">
                                        <p:cTn id="31" dur="500" fill="hold"/>
                                        <p:tgtEl>
                                          <p:spTgt spid="43011">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43011">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43011">
                                            <p:txEl>
                                              <p:pRg st="5" end="5"/>
                                            </p:txEl>
                                          </p:spTgt>
                                        </p:tgtEl>
                                        <p:attrNameLst>
                                          <p:attrName>style.visibility</p:attrName>
                                        </p:attrNameLst>
                                      </p:cBhvr>
                                      <p:to>
                                        <p:strVal val="visible"/>
                                      </p:to>
                                    </p:set>
                                    <p:anim calcmode="lin" valueType="num">
                                      <p:cBhvr additive="base">
                                        <p:cTn id="37" dur="500" fill="hold"/>
                                        <p:tgtEl>
                                          <p:spTgt spid="43011">
                                            <p:txEl>
                                              <p:pRg st="5" end="5"/>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43011">
                                            <p:txEl>
                                              <p:pRg st="5" end="5"/>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011" grpId="0" build="p" autoUpdateAnimBg="0"/>
    </p:bldLst>
  </p:timing>
</p:sld>
</file>

<file path=ppt/slides/slide56.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406400" y="228600"/>
            <a:ext cx="8737600" cy="2120900"/>
          </a:xfrm>
        </p:spPr>
        <p:txBody>
          <a:bodyPr/>
          <a:lstStyle/>
          <a:p>
            <a:pPr eaLnBrk="1" hangingPunct="1">
              <a:defRPr/>
            </a:pPr>
            <a:r>
              <a:rPr lang="zh-TW" altLang="en-US" sz="3600" b="1" dirty="0" smtClean="0">
                <a:solidFill>
                  <a:srgbClr val="FF0000"/>
                </a:solidFill>
                <a:latin typeface="DFKai-SB" panose="03000509000000000000" pitchFamily="65" charset="-120"/>
                <a:ea typeface="DFKai-SB" panose="03000509000000000000" pitchFamily="65" charset="-120"/>
              </a:rPr>
              <a:t>熱身活動</a:t>
            </a:r>
            <a:r>
              <a:rPr lang="en-US" altLang="zh-TW" sz="3600" b="1" dirty="0" smtClean="0">
                <a:solidFill>
                  <a:srgbClr val="FF0000"/>
                </a:solidFill>
                <a:latin typeface="DFKai-SB" panose="03000509000000000000" pitchFamily="65" charset="-120"/>
                <a:ea typeface="DFKai-SB" panose="03000509000000000000" pitchFamily="65" charset="-120"/>
              </a:rPr>
              <a:t>(</a:t>
            </a:r>
            <a:r>
              <a:rPr lang="zh-TW" altLang="en-US" sz="3600" b="1" dirty="0" smtClean="0">
                <a:solidFill>
                  <a:srgbClr val="FF0000"/>
                </a:solidFill>
                <a:latin typeface="DFKai-SB" panose="03000509000000000000" pitchFamily="65" charset="-120"/>
                <a:ea typeface="DFKai-SB" panose="03000509000000000000" pitchFamily="65" charset="-120"/>
              </a:rPr>
              <a:t>一</a:t>
            </a:r>
            <a:r>
              <a:rPr lang="en-US" altLang="zh-TW" sz="3600" b="1" dirty="0" smtClean="0">
                <a:solidFill>
                  <a:srgbClr val="FF0000"/>
                </a:solidFill>
                <a:latin typeface="DFKai-SB" panose="03000509000000000000" pitchFamily="65" charset="-120"/>
                <a:ea typeface="DFKai-SB" panose="03000509000000000000" pitchFamily="65" charset="-120"/>
              </a:rPr>
              <a:t>) </a:t>
            </a:r>
            <a:r>
              <a:rPr lang="zh-TW" altLang="en-US" sz="8000" b="1" dirty="0" smtClean="0">
                <a:solidFill>
                  <a:srgbClr val="FF0000"/>
                </a:solidFill>
                <a:effectLst>
                  <a:outerShdw blurRad="38100" dist="38100" dir="2700000" algn="tl">
                    <a:srgbClr val="C0C0C0"/>
                  </a:outerShdw>
                </a:effectLst>
                <a:latin typeface="DFKai-SB" panose="03000509000000000000" pitchFamily="65" charset="-120"/>
                <a:ea typeface="DFKai-SB" panose="03000509000000000000" pitchFamily="65" charset="-120"/>
              </a:rPr>
              <a:t>觀察活動</a:t>
            </a:r>
            <a:endParaRPr lang="zh-TW" altLang="en-US" sz="8000" b="1" u="sng" dirty="0" smtClean="0">
              <a:solidFill>
                <a:srgbClr val="FF0000"/>
              </a:solidFill>
              <a:effectLst>
                <a:outerShdw blurRad="38100" dist="38100" dir="2700000" algn="tl">
                  <a:srgbClr val="C0C0C0"/>
                </a:outerShdw>
              </a:effectLst>
              <a:latin typeface="DFKai-SB" panose="03000509000000000000" pitchFamily="65" charset="-120"/>
              <a:ea typeface="DFKai-SB" panose="03000509000000000000" pitchFamily="65" charset="-120"/>
            </a:endParaRPr>
          </a:p>
        </p:txBody>
      </p:sp>
      <p:sp>
        <p:nvSpPr>
          <p:cNvPr id="45059" name="Rectangle 3"/>
          <p:cNvSpPr>
            <a:spLocks noGrp="1" noChangeArrowheads="1"/>
          </p:cNvSpPr>
          <p:nvPr>
            <p:ph idx="1"/>
          </p:nvPr>
        </p:nvSpPr>
        <p:spPr>
          <a:xfrm>
            <a:off x="467544" y="2564904"/>
            <a:ext cx="8229600" cy="3052936"/>
          </a:xfrm>
        </p:spPr>
        <p:txBody>
          <a:bodyPr/>
          <a:lstStyle/>
          <a:p>
            <a:pPr eaLnBrk="1" hangingPunct="1"/>
            <a:r>
              <a:rPr lang="zh-TW" altLang="en-US" sz="4000" dirty="0" smtClean="0">
                <a:latin typeface="DFKai-SB" panose="03000509000000000000" pitchFamily="65" charset="-120"/>
                <a:ea typeface="DFKai-SB" panose="03000509000000000000" pitchFamily="65" charset="-120"/>
              </a:rPr>
              <a:t>男女分兩排面對面站立一分鐘</a:t>
            </a:r>
          </a:p>
          <a:p>
            <a:pPr eaLnBrk="1" hangingPunct="1"/>
            <a:r>
              <a:rPr lang="zh-TW" altLang="en-US" sz="4000" dirty="0" smtClean="0">
                <a:latin typeface="DFKai-SB" panose="03000509000000000000" pitchFamily="65" charset="-120"/>
                <a:ea typeface="DFKai-SB" panose="03000509000000000000" pitchFamily="65" charset="-120"/>
              </a:rPr>
              <a:t>轉過身背對背</a:t>
            </a:r>
          </a:p>
          <a:p>
            <a:pPr eaLnBrk="1" hangingPunct="1"/>
            <a:r>
              <a:rPr lang="zh-TW" altLang="en-US" sz="4000" dirty="0" smtClean="0">
                <a:latin typeface="DFKai-SB" panose="03000509000000000000" pitchFamily="65" charset="-120"/>
                <a:ea typeface="DFKai-SB" panose="03000509000000000000" pitchFamily="65" charset="-120"/>
              </a:rPr>
              <a:t>互相說出對方</a:t>
            </a:r>
            <a:r>
              <a:rPr lang="en-US" altLang="zh-TW" sz="4000" dirty="0" smtClean="0">
                <a:latin typeface="DFKai-SB" panose="03000509000000000000" pitchFamily="65" charset="-120"/>
                <a:ea typeface="DFKai-SB" panose="03000509000000000000" pitchFamily="65" charset="-120"/>
              </a:rPr>
              <a:t>……</a:t>
            </a:r>
            <a:endParaRPr lang="zh-TW" altLang="en-US" sz="4000" dirty="0" smtClean="0">
              <a:latin typeface="DFKai-SB" panose="03000509000000000000" pitchFamily="65" charset="-120"/>
              <a:ea typeface="DFKai-SB" panose="03000509000000000000" pitchFamily="65" charset="-120"/>
            </a:endParaRPr>
          </a:p>
          <a:p>
            <a:pPr eaLnBrk="1" hangingPunct="1">
              <a:buFontTx/>
              <a:buNone/>
            </a:pPr>
            <a:r>
              <a:rPr lang="zh-TW" altLang="en-US" sz="3600" dirty="0" smtClean="0">
                <a:latin typeface="DFKai-SB" panose="03000509000000000000" pitchFamily="65" charset="-120"/>
                <a:ea typeface="DFKai-SB" panose="03000509000000000000" pitchFamily="65" charset="-120"/>
              </a:rPr>
              <a:t>（透過活動說明</a:t>
            </a:r>
            <a:r>
              <a:rPr lang="zh-TW" altLang="en-US" sz="3600" dirty="0" smtClean="0">
                <a:latin typeface="DFKai-SB" panose="03000509000000000000" pitchFamily="65" charset="-120"/>
                <a:ea typeface="DFKai-SB" panose="03000509000000000000" pitchFamily="65" charset="-120"/>
              </a:rPr>
              <a:t>觀察與記憶</a:t>
            </a:r>
            <a:r>
              <a:rPr lang="zh-TW" altLang="en-US" sz="3600" dirty="0" smtClean="0">
                <a:latin typeface="DFKai-SB" panose="03000509000000000000" pitchFamily="65" charset="-120"/>
                <a:ea typeface="DFKai-SB" panose="03000509000000000000" pitchFamily="65" charset="-120"/>
              </a:rPr>
              <a:t>的重要性）</a:t>
            </a:r>
          </a:p>
        </p:txBody>
      </p:sp>
      <p:sp>
        <p:nvSpPr>
          <p:cNvPr id="2" name="Slide Number Placeholder 1"/>
          <p:cNvSpPr>
            <a:spLocks noGrp="1"/>
          </p:cNvSpPr>
          <p:nvPr>
            <p:ph type="sldNum" sz="quarter" idx="12"/>
          </p:nvPr>
        </p:nvSpPr>
        <p:spPr/>
        <p:txBody>
          <a:bodyPr/>
          <a:lstStyle/>
          <a:p>
            <a:pPr>
              <a:defRPr/>
            </a:pPr>
            <a:fld id="{AF37850B-8163-4A23-9DA0-891FF8300DB4}" type="slidenum">
              <a:rPr lang="zh-HK" altLang="en-US" smtClean="0"/>
              <a:pPr>
                <a:defRPr/>
              </a:pPr>
              <a:t>56</a:t>
            </a:fld>
            <a:endParaRPr lang="zh-HK"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5059">
                                            <p:txEl>
                                              <p:pRg st="0" end="0"/>
                                            </p:txEl>
                                          </p:spTgt>
                                        </p:tgtEl>
                                        <p:attrNameLst>
                                          <p:attrName>style.visibility</p:attrName>
                                        </p:attrNameLst>
                                      </p:cBhvr>
                                      <p:to>
                                        <p:strVal val="visible"/>
                                      </p:to>
                                    </p:set>
                                    <p:anim calcmode="lin" valueType="num">
                                      <p:cBhvr additive="base">
                                        <p:cTn id="7" dur="500" fill="hold"/>
                                        <p:tgtEl>
                                          <p:spTgt spid="45059">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45059">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45059">
                                            <p:txEl>
                                              <p:pRg st="1" end="1"/>
                                            </p:txEl>
                                          </p:spTgt>
                                        </p:tgtEl>
                                        <p:attrNameLst>
                                          <p:attrName>style.visibility</p:attrName>
                                        </p:attrNameLst>
                                      </p:cBhvr>
                                      <p:to>
                                        <p:strVal val="visible"/>
                                      </p:to>
                                    </p:set>
                                    <p:anim calcmode="lin" valueType="num">
                                      <p:cBhvr additive="base">
                                        <p:cTn id="13" dur="500" fill="hold"/>
                                        <p:tgtEl>
                                          <p:spTgt spid="45059">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45059">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45059">
                                            <p:txEl>
                                              <p:pRg st="2" end="2"/>
                                            </p:txEl>
                                          </p:spTgt>
                                        </p:tgtEl>
                                        <p:attrNameLst>
                                          <p:attrName>style.visibility</p:attrName>
                                        </p:attrNameLst>
                                      </p:cBhvr>
                                      <p:to>
                                        <p:strVal val="visible"/>
                                      </p:to>
                                    </p:set>
                                    <p:anim calcmode="lin" valueType="num">
                                      <p:cBhvr additive="base">
                                        <p:cTn id="19" dur="500" fill="hold"/>
                                        <p:tgtEl>
                                          <p:spTgt spid="45059">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45059">
                                            <p:txEl>
                                              <p:pRg st="2" end="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059" grpId="0" build="p" autoUpdateAnimBg="0"/>
    </p:bldLst>
  </p:timing>
</p:sld>
</file>

<file path=ppt/slides/slide57.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406400" y="549275"/>
            <a:ext cx="8737600" cy="1943100"/>
          </a:xfrm>
        </p:spPr>
        <p:txBody>
          <a:bodyPr/>
          <a:lstStyle/>
          <a:p>
            <a:pPr eaLnBrk="1" hangingPunct="1">
              <a:defRPr/>
            </a:pPr>
            <a:r>
              <a:rPr lang="zh-TW" altLang="en-US" sz="3200" b="1" dirty="0" smtClean="0">
                <a:solidFill>
                  <a:srgbClr val="FF0000"/>
                </a:solidFill>
                <a:latin typeface="DFKai-SB" panose="03000509000000000000" pitchFamily="65" charset="-120"/>
                <a:ea typeface="DFKai-SB" panose="03000509000000000000" pitchFamily="65" charset="-120"/>
              </a:rPr>
              <a:t>熱身活動</a:t>
            </a:r>
            <a:r>
              <a:rPr lang="en-US" altLang="zh-TW" sz="3200" b="1" dirty="0" smtClean="0">
                <a:solidFill>
                  <a:srgbClr val="FF0000"/>
                </a:solidFill>
                <a:latin typeface="DFKai-SB" panose="03000509000000000000" pitchFamily="65" charset="-120"/>
                <a:ea typeface="DFKai-SB" panose="03000509000000000000" pitchFamily="65" charset="-120"/>
              </a:rPr>
              <a:t>(</a:t>
            </a:r>
            <a:r>
              <a:rPr lang="zh-TW" altLang="en-US" sz="3200" b="1" dirty="0" smtClean="0">
                <a:solidFill>
                  <a:srgbClr val="FF0000"/>
                </a:solidFill>
                <a:latin typeface="DFKai-SB" panose="03000509000000000000" pitchFamily="65" charset="-120"/>
                <a:ea typeface="DFKai-SB" panose="03000509000000000000" pitchFamily="65" charset="-120"/>
              </a:rPr>
              <a:t>二</a:t>
            </a:r>
            <a:r>
              <a:rPr lang="en-US" altLang="zh-TW" sz="3200" b="1" dirty="0" smtClean="0">
                <a:solidFill>
                  <a:srgbClr val="FF0000"/>
                </a:solidFill>
                <a:latin typeface="DFKai-SB" panose="03000509000000000000" pitchFamily="65" charset="-120"/>
                <a:ea typeface="DFKai-SB" panose="03000509000000000000" pitchFamily="65" charset="-120"/>
              </a:rPr>
              <a:t>) </a:t>
            </a:r>
            <a:r>
              <a:rPr lang="zh-TW" altLang="en-US" sz="7200" b="1" dirty="0" smtClean="0">
                <a:solidFill>
                  <a:srgbClr val="FF0000"/>
                </a:solidFill>
                <a:effectLst>
                  <a:outerShdw blurRad="38100" dist="38100" dir="2700000" algn="tl">
                    <a:srgbClr val="000000">
                      <a:alpha val="43137"/>
                    </a:srgbClr>
                  </a:outerShdw>
                </a:effectLst>
                <a:latin typeface="DFKai-SB" panose="03000509000000000000" pitchFamily="65" charset="-120"/>
                <a:ea typeface="DFKai-SB" panose="03000509000000000000" pitchFamily="65" charset="-120"/>
              </a:rPr>
              <a:t>互相信任活動</a:t>
            </a:r>
            <a:endParaRPr lang="zh-TW" altLang="en-US" sz="7200" b="1" u="sng" dirty="0" smtClean="0">
              <a:solidFill>
                <a:srgbClr val="FF0000"/>
              </a:solidFill>
              <a:effectLst>
                <a:outerShdw blurRad="38100" dist="38100" dir="2700000" algn="tl">
                  <a:srgbClr val="000000">
                    <a:alpha val="43137"/>
                  </a:srgbClr>
                </a:outerShdw>
              </a:effectLst>
              <a:latin typeface="DFKai-SB" panose="03000509000000000000" pitchFamily="65" charset="-120"/>
              <a:ea typeface="DFKai-SB" panose="03000509000000000000" pitchFamily="65" charset="-120"/>
            </a:endParaRPr>
          </a:p>
        </p:txBody>
      </p:sp>
      <p:sp>
        <p:nvSpPr>
          <p:cNvPr id="46083" name="Rectangle 3"/>
          <p:cNvSpPr>
            <a:spLocks noGrp="1" noChangeArrowheads="1"/>
          </p:cNvSpPr>
          <p:nvPr>
            <p:ph idx="1"/>
          </p:nvPr>
        </p:nvSpPr>
        <p:spPr>
          <a:xfrm>
            <a:off x="871538" y="2492375"/>
            <a:ext cx="7408862" cy="4105275"/>
          </a:xfrm>
        </p:spPr>
        <p:txBody>
          <a:bodyPr/>
          <a:lstStyle/>
          <a:p>
            <a:pPr eaLnBrk="1" hangingPunct="1"/>
            <a:r>
              <a:rPr lang="zh-TW" altLang="en-US" sz="4000" smtClean="0">
                <a:latin typeface="DFKai-SB" panose="03000509000000000000" pitchFamily="65" charset="-120"/>
                <a:ea typeface="DFKai-SB" panose="03000509000000000000" pitchFamily="65" charset="-120"/>
              </a:rPr>
              <a:t>分小組互相介紹取得默契</a:t>
            </a:r>
          </a:p>
          <a:p>
            <a:pPr eaLnBrk="1" hangingPunct="1"/>
            <a:r>
              <a:rPr lang="zh-TW" altLang="en-US" sz="4000" smtClean="0">
                <a:latin typeface="DFKai-SB" panose="03000509000000000000" pitchFamily="65" charset="-120"/>
                <a:ea typeface="DFKai-SB" panose="03000509000000000000" pitchFamily="65" charset="-120"/>
              </a:rPr>
              <a:t>分組做瞎子過河活動，相信指揮者</a:t>
            </a:r>
          </a:p>
          <a:p>
            <a:pPr eaLnBrk="1" hangingPunct="1"/>
            <a:r>
              <a:rPr lang="zh-TW" altLang="en-US" sz="4000" smtClean="0">
                <a:latin typeface="DFKai-SB" panose="03000509000000000000" pitchFamily="65" charset="-120"/>
                <a:ea typeface="DFKai-SB" panose="03000509000000000000" pitchFamily="65" charset="-120"/>
              </a:rPr>
              <a:t>可以有身體的接觸也可以沒有接觸</a:t>
            </a:r>
            <a:endParaRPr lang="zh-TW" altLang="en-US" sz="4000" b="1" smtClean="0">
              <a:latin typeface="DFKai-SB" panose="03000509000000000000" pitchFamily="65" charset="-120"/>
              <a:ea typeface="DFKai-SB" panose="03000509000000000000" pitchFamily="65" charset="-120"/>
            </a:endParaRPr>
          </a:p>
        </p:txBody>
      </p:sp>
      <p:sp>
        <p:nvSpPr>
          <p:cNvPr id="2" name="Slide Number Placeholder 1"/>
          <p:cNvSpPr>
            <a:spLocks noGrp="1"/>
          </p:cNvSpPr>
          <p:nvPr>
            <p:ph type="sldNum" sz="quarter" idx="12"/>
          </p:nvPr>
        </p:nvSpPr>
        <p:spPr/>
        <p:txBody>
          <a:bodyPr/>
          <a:lstStyle/>
          <a:p>
            <a:pPr>
              <a:defRPr/>
            </a:pPr>
            <a:fld id="{AF37850B-8163-4A23-9DA0-891FF8300DB4}" type="slidenum">
              <a:rPr lang="zh-HK" altLang="en-US" smtClean="0"/>
              <a:pPr>
                <a:defRPr/>
              </a:pPr>
              <a:t>57</a:t>
            </a:fld>
            <a:endParaRPr lang="zh-HK"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6083">
                                            <p:txEl>
                                              <p:pRg st="0" end="0"/>
                                            </p:txEl>
                                          </p:spTgt>
                                        </p:tgtEl>
                                        <p:attrNameLst>
                                          <p:attrName>style.visibility</p:attrName>
                                        </p:attrNameLst>
                                      </p:cBhvr>
                                      <p:to>
                                        <p:strVal val="visible"/>
                                      </p:to>
                                    </p:set>
                                    <p:anim calcmode="lin" valueType="num">
                                      <p:cBhvr additive="base">
                                        <p:cTn id="7" dur="500" fill="hold"/>
                                        <p:tgtEl>
                                          <p:spTgt spid="4608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4608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46083">
                                            <p:txEl>
                                              <p:pRg st="1" end="1"/>
                                            </p:txEl>
                                          </p:spTgt>
                                        </p:tgtEl>
                                        <p:attrNameLst>
                                          <p:attrName>style.visibility</p:attrName>
                                        </p:attrNameLst>
                                      </p:cBhvr>
                                      <p:to>
                                        <p:strVal val="visible"/>
                                      </p:to>
                                    </p:set>
                                    <p:anim calcmode="lin" valueType="num">
                                      <p:cBhvr additive="base">
                                        <p:cTn id="13" dur="500" fill="hold"/>
                                        <p:tgtEl>
                                          <p:spTgt spid="46083">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4608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46083">
                                            <p:txEl>
                                              <p:pRg st="2" end="2"/>
                                            </p:txEl>
                                          </p:spTgt>
                                        </p:tgtEl>
                                        <p:attrNameLst>
                                          <p:attrName>style.visibility</p:attrName>
                                        </p:attrNameLst>
                                      </p:cBhvr>
                                      <p:to>
                                        <p:strVal val="visible"/>
                                      </p:to>
                                    </p:set>
                                    <p:anim calcmode="lin" valueType="num">
                                      <p:cBhvr additive="base">
                                        <p:cTn id="19" dur="500" fill="hold"/>
                                        <p:tgtEl>
                                          <p:spTgt spid="46083">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46083">
                                            <p:txEl>
                                              <p:pRg st="2" end="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083" grpId="0" build="p" autoUpdateAnimBg="0"/>
    </p:bldLst>
  </p:timing>
</p:sld>
</file>

<file path=ppt/slides/slide58.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a:xfrm>
            <a:off x="406400" y="228600"/>
            <a:ext cx="8737600" cy="1544638"/>
          </a:xfrm>
        </p:spPr>
        <p:txBody>
          <a:bodyPr/>
          <a:lstStyle/>
          <a:p>
            <a:pPr eaLnBrk="1" hangingPunct="1"/>
            <a:r>
              <a:rPr lang="zh-TW" altLang="en-US" sz="7200" b="1" smtClean="0">
                <a:solidFill>
                  <a:srgbClr val="FF0000"/>
                </a:solidFill>
                <a:latin typeface="DFKai-SB" panose="03000509000000000000" pitchFamily="65" charset="-120"/>
                <a:ea typeface="DFKai-SB" panose="03000509000000000000" pitchFamily="65" charset="-120"/>
              </a:rPr>
              <a:t>想像力訓練</a:t>
            </a:r>
            <a:r>
              <a:rPr lang="zh-CN" altLang="en-US" sz="7200" b="1" smtClean="0">
                <a:solidFill>
                  <a:srgbClr val="FF0000"/>
                </a:solidFill>
                <a:latin typeface="DFKai-SB" panose="03000509000000000000" pitchFamily="65" charset="-120"/>
                <a:ea typeface="DFKai-SB" panose="03000509000000000000" pitchFamily="65" charset="-120"/>
              </a:rPr>
              <a:t>方法</a:t>
            </a:r>
            <a:endParaRPr lang="zh-TW" altLang="en-US" sz="7200" b="1" u="sng" smtClean="0">
              <a:solidFill>
                <a:srgbClr val="FF0000"/>
              </a:solidFill>
              <a:latin typeface="DFKai-SB" panose="03000509000000000000" pitchFamily="65" charset="-120"/>
              <a:ea typeface="DFKai-SB" panose="03000509000000000000" pitchFamily="65" charset="-120"/>
            </a:endParaRPr>
          </a:p>
        </p:txBody>
      </p:sp>
      <p:sp>
        <p:nvSpPr>
          <p:cNvPr id="47107" name="Rectangle 3"/>
          <p:cNvSpPr>
            <a:spLocks noGrp="1" noChangeArrowheads="1"/>
          </p:cNvSpPr>
          <p:nvPr>
            <p:ph idx="1"/>
          </p:nvPr>
        </p:nvSpPr>
        <p:spPr>
          <a:xfrm>
            <a:off x="871538" y="1655763"/>
            <a:ext cx="7408862" cy="4813300"/>
          </a:xfrm>
        </p:spPr>
        <p:txBody>
          <a:bodyPr/>
          <a:lstStyle/>
          <a:p>
            <a:pPr eaLnBrk="1" hangingPunct="1"/>
            <a:endParaRPr lang="en-US" altLang="zh-TW" sz="4000" b="1" u="sng" dirty="0" smtClean="0">
              <a:latin typeface="DFKai-SB" panose="03000509000000000000" pitchFamily="65" charset="-120"/>
              <a:ea typeface="DFKai-SB" panose="03000509000000000000" pitchFamily="65" charset="-120"/>
            </a:endParaRPr>
          </a:p>
          <a:p>
            <a:pPr eaLnBrk="1" hangingPunct="1"/>
            <a:r>
              <a:rPr lang="zh-TW" altLang="en-US" sz="4000" dirty="0" smtClean="0">
                <a:latin typeface="DFKai-SB" panose="03000509000000000000" pitchFamily="65" charset="-120"/>
                <a:ea typeface="DFKai-SB" panose="03000509000000000000" pitchFamily="65" charset="-120"/>
              </a:rPr>
              <a:t>閉目聽錄音帶描述</a:t>
            </a:r>
          </a:p>
          <a:p>
            <a:pPr eaLnBrk="1" hangingPunct="1"/>
            <a:r>
              <a:rPr lang="zh-TW" altLang="en-US" sz="4000" dirty="0" smtClean="0">
                <a:latin typeface="DFKai-SB" panose="03000509000000000000" pitchFamily="65" charset="-120"/>
                <a:ea typeface="DFKai-SB" panose="03000509000000000000" pitchFamily="65" charset="-120"/>
              </a:rPr>
              <a:t>看錄影帶描述</a:t>
            </a:r>
          </a:p>
          <a:p>
            <a:pPr eaLnBrk="1" hangingPunct="1"/>
            <a:r>
              <a:rPr lang="zh-TW" altLang="en-US" sz="4000" dirty="0" smtClean="0">
                <a:latin typeface="DFKai-SB" panose="03000509000000000000" pitchFamily="65" charset="-120"/>
                <a:ea typeface="DFKai-SB" panose="03000509000000000000" pitchFamily="65" charset="-120"/>
              </a:rPr>
              <a:t>看圖描繪</a:t>
            </a:r>
          </a:p>
          <a:p>
            <a:pPr eaLnBrk="1" hangingPunct="1"/>
            <a:r>
              <a:rPr lang="zh-TW" altLang="en-US" sz="4000" dirty="0" smtClean="0">
                <a:latin typeface="DFKai-SB" panose="03000509000000000000" pitchFamily="65" charset="-120"/>
                <a:ea typeface="DFKai-SB" panose="03000509000000000000" pitchFamily="65" charset="-120"/>
              </a:rPr>
              <a:t>欣賞文章描述等</a:t>
            </a:r>
            <a:endParaRPr lang="zh-TW" altLang="en-US" sz="4000" b="1" dirty="0" smtClean="0">
              <a:latin typeface="DFKai-SB" panose="03000509000000000000" pitchFamily="65" charset="-120"/>
              <a:ea typeface="DFKai-SB" panose="03000509000000000000" pitchFamily="65" charset="-120"/>
            </a:endParaRPr>
          </a:p>
        </p:txBody>
      </p:sp>
      <p:pic>
        <p:nvPicPr>
          <p:cNvPr id="75780" name="Picture 4" descr="j019485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62600" y="2284413"/>
            <a:ext cx="2740025" cy="342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p:cNvSpPr>
            <a:spLocks noGrp="1"/>
          </p:cNvSpPr>
          <p:nvPr>
            <p:ph type="sldNum" sz="quarter" idx="12"/>
          </p:nvPr>
        </p:nvSpPr>
        <p:spPr/>
        <p:txBody>
          <a:bodyPr/>
          <a:lstStyle/>
          <a:p>
            <a:pPr>
              <a:defRPr/>
            </a:pPr>
            <a:fld id="{AF37850B-8163-4A23-9DA0-891FF8300DB4}" type="slidenum">
              <a:rPr lang="zh-HK" altLang="en-US" smtClean="0"/>
              <a:pPr>
                <a:defRPr/>
              </a:pPr>
              <a:t>58</a:t>
            </a:fld>
            <a:endParaRPr lang="zh-HK"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7107">
                                            <p:txEl>
                                              <p:pRg st="1" end="1"/>
                                            </p:txEl>
                                          </p:spTgt>
                                        </p:tgtEl>
                                        <p:attrNameLst>
                                          <p:attrName>style.visibility</p:attrName>
                                        </p:attrNameLst>
                                      </p:cBhvr>
                                      <p:to>
                                        <p:strVal val="visible"/>
                                      </p:to>
                                    </p:set>
                                    <p:anim calcmode="lin" valueType="num">
                                      <p:cBhvr additive="base">
                                        <p:cTn id="7" dur="500" fill="hold"/>
                                        <p:tgtEl>
                                          <p:spTgt spid="47107">
                                            <p:txEl>
                                              <p:pRg st="1" end="1"/>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47107">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47107">
                                            <p:txEl>
                                              <p:pRg st="2" end="2"/>
                                            </p:txEl>
                                          </p:spTgt>
                                        </p:tgtEl>
                                        <p:attrNameLst>
                                          <p:attrName>style.visibility</p:attrName>
                                        </p:attrNameLst>
                                      </p:cBhvr>
                                      <p:to>
                                        <p:strVal val="visible"/>
                                      </p:to>
                                    </p:set>
                                    <p:anim calcmode="lin" valueType="num">
                                      <p:cBhvr additive="base">
                                        <p:cTn id="13" dur="500" fill="hold"/>
                                        <p:tgtEl>
                                          <p:spTgt spid="47107">
                                            <p:txEl>
                                              <p:pRg st="2" end="2"/>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47107">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47107">
                                            <p:txEl>
                                              <p:pRg st="3" end="3"/>
                                            </p:txEl>
                                          </p:spTgt>
                                        </p:tgtEl>
                                        <p:attrNameLst>
                                          <p:attrName>style.visibility</p:attrName>
                                        </p:attrNameLst>
                                      </p:cBhvr>
                                      <p:to>
                                        <p:strVal val="visible"/>
                                      </p:to>
                                    </p:set>
                                    <p:anim calcmode="lin" valueType="num">
                                      <p:cBhvr additive="base">
                                        <p:cTn id="19" dur="500" fill="hold"/>
                                        <p:tgtEl>
                                          <p:spTgt spid="47107">
                                            <p:txEl>
                                              <p:pRg st="3" end="3"/>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47107">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47107">
                                            <p:txEl>
                                              <p:pRg st="4" end="4"/>
                                            </p:txEl>
                                          </p:spTgt>
                                        </p:tgtEl>
                                        <p:attrNameLst>
                                          <p:attrName>style.visibility</p:attrName>
                                        </p:attrNameLst>
                                      </p:cBhvr>
                                      <p:to>
                                        <p:strVal val="visible"/>
                                      </p:to>
                                    </p:set>
                                    <p:anim calcmode="lin" valueType="num">
                                      <p:cBhvr additive="base">
                                        <p:cTn id="25" dur="500" fill="hold"/>
                                        <p:tgtEl>
                                          <p:spTgt spid="47107">
                                            <p:txEl>
                                              <p:pRg st="4" end="4"/>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47107">
                                            <p:txEl>
                                              <p:pRg st="4" end="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107" grpId="0" build="p" autoUpdateAnimBg="0"/>
    </p:bldLst>
  </p:timing>
</p:sld>
</file>

<file path=ppt/slides/slide59.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p:txBody>
          <a:bodyPr>
            <a:normAutofit fontScale="90000"/>
          </a:bodyPr>
          <a:lstStyle/>
          <a:p>
            <a:pPr eaLnBrk="1" hangingPunct="1">
              <a:defRPr/>
            </a:pPr>
            <a:r>
              <a:rPr lang="en-US" altLang="zh-TW" sz="2200" smtClean="0">
                <a:solidFill>
                  <a:schemeClr val="hlink"/>
                </a:solidFill>
                <a:latin typeface="DFKai-SB" panose="03000509000000000000" pitchFamily="65" charset="-120"/>
                <a:ea typeface="DFKai-SB" panose="03000509000000000000" pitchFamily="65" charset="-120"/>
              </a:rPr>
              <a:t/>
            </a:r>
            <a:br>
              <a:rPr lang="en-US" altLang="zh-TW" sz="2200" smtClean="0">
                <a:solidFill>
                  <a:schemeClr val="hlink"/>
                </a:solidFill>
                <a:latin typeface="DFKai-SB" panose="03000509000000000000" pitchFamily="65" charset="-120"/>
                <a:ea typeface="DFKai-SB" panose="03000509000000000000" pitchFamily="65" charset="-120"/>
              </a:rPr>
            </a:br>
            <a:r>
              <a:rPr lang="zh-TW" altLang="en-US" sz="8000" b="1" smtClean="0">
                <a:solidFill>
                  <a:srgbClr val="FF0000"/>
                </a:solidFill>
                <a:effectLst>
                  <a:outerShdw blurRad="38100" dist="38100" dir="2700000" algn="tl">
                    <a:srgbClr val="C0C0C0"/>
                  </a:outerShdw>
                </a:effectLst>
                <a:latin typeface="DFKai-SB" panose="03000509000000000000" pitchFamily="65" charset="-120"/>
                <a:ea typeface="DFKai-SB" panose="03000509000000000000" pitchFamily="65" charset="-120"/>
              </a:rPr>
              <a:t>話劇活動優勢</a:t>
            </a:r>
            <a:r>
              <a:rPr lang="zh-TW" altLang="en-US" sz="8000" smtClean="0">
                <a:solidFill>
                  <a:schemeClr val="accent2"/>
                </a:solidFill>
                <a:latin typeface="DFKai-SB" panose="03000509000000000000" pitchFamily="65" charset="-120"/>
                <a:ea typeface="DFKai-SB" panose="03000509000000000000" pitchFamily="65" charset="-120"/>
              </a:rPr>
              <a:t/>
            </a:r>
            <a:br>
              <a:rPr lang="zh-TW" altLang="en-US" sz="8000" smtClean="0">
                <a:solidFill>
                  <a:schemeClr val="accent2"/>
                </a:solidFill>
                <a:latin typeface="DFKai-SB" panose="03000509000000000000" pitchFamily="65" charset="-120"/>
                <a:ea typeface="DFKai-SB" panose="03000509000000000000" pitchFamily="65" charset="-120"/>
              </a:rPr>
            </a:br>
            <a:r>
              <a:rPr lang="zh-TW" altLang="en-US" sz="2800" smtClean="0">
                <a:solidFill>
                  <a:schemeClr val="tx1"/>
                </a:solidFill>
                <a:latin typeface="DFKai-SB" panose="03000509000000000000" pitchFamily="65" charset="-120"/>
                <a:ea typeface="DFKai-SB" panose="03000509000000000000" pitchFamily="65" charset="-120"/>
              </a:rPr>
              <a:t>  </a:t>
            </a:r>
            <a:endParaRPr lang="zh-TW" altLang="en-US" smtClean="0">
              <a:solidFill>
                <a:schemeClr val="tx1"/>
              </a:solidFill>
              <a:latin typeface="DFKai-SB" panose="03000509000000000000" pitchFamily="65" charset="-120"/>
              <a:ea typeface="DFKai-SB" panose="03000509000000000000" pitchFamily="65" charset="-120"/>
            </a:endParaRPr>
          </a:p>
        </p:txBody>
      </p:sp>
      <p:sp>
        <p:nvSpPr>
          <p:cNvPr id="76802" name="內容版面配置區 1"/>
          <p:cNvSpPr>
            <a:spLocks noGrp="1"/>
          </p:cNvSpPr>
          <p:nvPr>
            <p:ph idx="1"/>
          </p:nvPr>
        </p:nvSpPr>
        <p:spPr>
          <a:xfrm>
            <a:off x="250825" y="1844675"/>
            <a:ext cx="8713788" cy="4897438"/>
          </a:xfrm>
        </p:spPr>
        <p:txBody>
          <a:bodyPr/>
          <a:lstStyle/>
          <a:p>
            <a:pPr marL="0" indent="0">
              <a:buFont typeface="Symbol" pitchFamily="18" charset="2"/>
              <a:buNone/>
            </a:pPr>
            <a:r>
              <a:rPr lang="zh-TW" altLang="en-US" sz="4000" smtClean="0">
                <a:solidFill>
                  <a:schemeClr val="tx1"/>
                </a:solidFill>
                <a:latin typeface="DFKai-SB" panose="03000509000000000000" pitchFamily="65" charset="-120"/>
                <a:ea typeface="DFKai-SB" panose="03000509000000000000" pitchFamily="65" charset="-120"/>
              </a:rPr>
              <a:t> </a:t>
            </a:r>
            <a:r>
              <a:rPr lang="en-US" altLang="en-US" sz="4000" smtClean="0">
                <a:solidFill>
                  <a:schemeClr val="tx1"/>
                </a:solidFill>
                <a:latin typeface="DFKai-SB" panose="03000509000000000000" pitchFamily="65" charset="-120"/>
                <a:ea typeface="DFKai-SB" panose="03000509000000000000" pitchFamily="65" charset="-120"/>
                <a:cs typeface="Arial Unicode MS" pitchFamily="34" charset="-128"/>
              </a:rPr>
              <a:t>*</a:t>
            </a:r>
            <a:r>
              <a:rPr lang="zh-TW" altLang="en-US" sz="4400" smtClean="0">
                <a:solidFill>
                  <a:schemeClr val="tx1"/>
                </a:solidFill>
                <a:latin typeface="DFKai-SB" panose="03000509000000000000" pitchFamily="65" charset="-120"/>
                <a:ea typeface="DFKai-SB" panose="03000509000000000000" pitchFamily="65" charset="-120"/>
              </a:rPr>
              <a:t>能提高</a:t>
            </a:r>
            <a:r>
              <a:rPr lang="zh-CN" altLang="en-US" sz="4400" smtClean="0">
                <a:solidFill>
                  <a:schemeClr val="tx1"/>
                </a:solidFill>
                <a:latin typeface="DFKai-SB" panose="03000509000000000000" pitchFamily="65" charset="-120"/>
                <a:ea typeface="DFKai-SB" panose="03000509000000000000" pitchFamily="65" charset="-120"/>
              </a:rPr>
              <a:t>我們</a:t>
            </a:r>
            <a:r>
              <a:rPr lang="zh-TW" altLang="en-US" sz="4400" smtClean="0">
                <a:solidFill>
                  <a:schemeClr val="tx1"/>
                </a:solidFill>
                <a:latin typeface="DFKai-SB" panose="03000509000000000000" pitchFamily="65" charset="-120"/>
                <a:ea typeface="DFKai-SB" panose="03000509000000000000" pitchFamily="65" charset="-120"/>
              </a:rPr>
              <a:t>的口語應變能力</a:t>
            </a:r>
            <a:br>
              <a:rPr lang="zh-TW" altLang="en-US" sz="4400" smtClean="0">
                <a:solidFill>
                  <a:schemeClr val="tx1"/>
                </a:solidFill>
                <a:latin typeface="DFKai-SB" panose="03000509000000000000" pitchFamily="65" charset="-120"/>
                <a:ea typeface="DFKai-SB" panose="03000509000000000000" pitchFamily="65" charset="-120"/>
              </a:rPr>
            </a:br>
            <a:r>
              <a:rPr lang="zh-TW" altLang="en-US" sz="4400" smtClean="0">
                <a:solidFill>
                  <a:schemeClr val="tx1"/>
                </a:solidFill>
                <a:latin typeface="DFKai-SB" panose="03000509000000000000" pitchFamily="65" charset="-120"/>
                <a:ea typeface="DFKai-SB" panose="03000509000000000000" pitchFamily="65" charset="-120"/>
              </a:rPr>
              <a:t> </a:t>
            </a:r>
            <a:r>
              <a:rPr lang="en-US" altLang="en-US" sz="4400" smtClean="0">
                <a:solidFill>
                  <a:schemeClr val="tx1"/>
                </a:solidFill>
                <a:latin typeface="DFKai-SB" panose="03000509000000000000" pitchFamily="65" charset="-120"/>
                <a:ea typeface="DFKai-SB" panose="03000509000000000000" pitchFamily="65" charset="-120"/>
                <a:cs typeface="Arial Unicode MS" pitchFamily="34" charset="-128"/>
              </a:rPr>
              <a:t>*</a:t>
            </a:r>
            <a:r>
              <a:rPr lang="zh-TW" altLang="en-US" sz="4400" smtClean="0">
                <a:solidFill>
                  <a:schemeClr val="tx1"/>
                </a:solidFill>
                <a:latin typeface="DFKai-SB" panose="03000509000000000000" pitchFamily="65" charset="-120"/>
                <a:ea typeface="DFKai-SB" panose="03000509000000000000" pitchFamily="65" charset="-120"/>
              </a:rPr>
              <a:t>能加強</a:t>
            </a:r>
            <a:r>
              <a:rPr lang="zh-CN" altLang="en-US" sz="4400" smtClean="0">
                <a:solidFill>
                  <a:schemeClr val="tx1"/>
                </a:solidFill>
                <a:latin typeface="DFKai-SB" panose="03000509000000000000" pitchFamily="65" charset="-120"/>
                <a:ea typeface="DFKai-SB" panose="03000509000000000000" pitchFamily="65" charset="-120"/>
              </a:rPr>
              <a:t>互相</a:t>
            </a:r>
            <a:r>
              <a:rPr lang="zh-TW" altLang="en-US" sz="4400" smtClean="0">
                <a:solidFill>
                  <a:schemeClr val="tx1"/>
                </a:solidFill>
                <a:latin typeface="DFKai-SB" panose="03000509000000000000" pitchFamily="65" charset="-120"/>
                <a:ea typeface="DFKai-SB" panose="03000509000000000000" pitchFamily="65" charset="-120"/>
              </a:rPr>
              <a:t>之間的信任及提高</a:t>
            </a:r>
            <a:r>
              <a:rPr lang="zh-CN" altLang="en-US" sz="4400" smtClean="0">
                <a:solidFill>
                  <a:schemeClr val="tx1"/>
                </a:solidFill>
                <a:latin typeface="DFKai-SB" panose="03000509000000000000" pitchFamily="65" charset="-120"/>
                <a:ea typeface="DFKai-SB" panose="03000509000000000000" pitchFamily="65" charset="-120"/>
              </a:rPr>
              <a:t>大</a:t>
            </a:r>
            <a:endParaRPr lang="en-US" altLang="zh-CN" sz="4400" smtClean="0">
              <a:solidFill>
                <a:schemeClr val="tx1"/>
              </a:solidFill>
              <a:latin typeface="DFKai-SB" panose="03000509000000000000" pitchFamily="65" charset="-120"/>
              <a:ea typeface="DFKai-SB" panose="03000509000000000000" pitchFamily="65" charset="-120"/>
            </a:endParaRPr>
          </a:p>
          <a:p>
            <a:pPr marL="0" indent="0">
              <a:buFont typeface="Symbol" pitchFamily="18" charset="2"/>
              <a:buNone/>
            </a:pPr>
            <a:r>
              <a:rPr lang="en-US" altLang="zh-CN" sz="4400" smtClean="0">
                <a:solidFill>
                  <a:schemeClr val="tx1"/>
                </a:solidFill>
                <a:latin typeface="DFKai-SB" panose="03000509000000000000" pitchFamily="65" charset="-120"/>
                <a:ea typeface="DFKai-SB" panose="03000509000000000000" pitchFamily="65" charset="-120"/>
              </a:rPr>
              <a:t>  </a:t>
            </a:r>
            <a:r>
              <a:rPr lang="zh-CN" altLang="en-US" sz="4400" smtClean="0">
                <a:solidFill>
                  <a:schemeClr val="tx1"/>
                </a:solidFill>
                <a:latin typeface="DFKai-SB" panose="03000509000000000000" pitchFamily="65" charset="-120"/>
                <a:ea typeface="DFKai-SB" panose="03000509000000000000" pitchFamily="65" charset="-120"/>
              </a:rPr>
              <a:t>家</a:t>
            </a:r>
            <a:r>
              <a:rPr lang="zh-TW" altLang="en-US" sz="4400" smtClean="0">
                <a:solidFill>
                  <a:schemeClr val="tx1"/>
                </a:solidFill>
                <a:latin typeface="DFKai-SB" panose="03000509000000000000" pitchFamily="65" charset="-120"/>
                <a:ea typeface="DFKai-SB" panose="03000509000000000000" pitchFamily="65" charset="-120"/>
              </a:rPr>
              <a:t>的協作精神</a:t>
            </a:r>
            <a:br>
              <a:rPr lang="zh-TW" altLang="en-US" sz="4400" smtClean="0">
                <a:solidFill>
                  <a:schemeClr val="tx1"/>
                </a:solidFill>
                <a:latin typeface="DFKai-SB" panose="03000509000000000000" pitchFamily="65" charset="-120"/>
                <a:ea typeface="DFKai-SB" panose="03000509000000000000" pitchFamily="65" charset="-120"/>
              </a:rPr>
            </a:br>
            <a:r>
              <a:rPr lang="zh-TW" altLang="en-US" sz="4400" smtClean="0">
                <a:solidFill>
                  <a:schemeClr val="tx1"/>
                </a:solidFill>
                <a:latin typeface="DFKai-SB" panose="03000509000000000000" pitchFamily="65" charset="-120"/>
                <a:ea typeface="DFKai-SB" panose="03000509000000000000" pitchFamily="65" charset="-120"/>
              </a:rPr>
              <a:t> </a:t>
            </a:r>
            <a:r>
              <a:rPr lang="en-US" altLang="en-US" sz="4400" smtClean="0">
                <a:solidFill>
                  <a:schemeClr val="tx1"/>
                </a:solidFill>
                <a:latin typeface="DFKai-SB" panose="03000509000000000000" pitchFamily="65" charset="-120"/>
                <a:ea typeface="DFKai-SB" panose="03000509000000000000" pitchFamily="65" charset="-120"/>
                <a:cs typeface="Arial Unicode MS" pitchFamily="34" charset="-128"/>
              </a:rPr>
              <a:t>*</a:t>
            </a:r>
            <a:r>
              <a:rPr lang="zh-TW" altLang="en-US" sz="4400" smtClean="0">
                <a:solidFill>
                  <a:schemeClr val="tx1"/>
                </a:solidFill>
                <a:latin typeface="DFKai-SB" panose="03000509000000000000" pitchFamily="65" charset="-120"/>
                <a:ea typeface="DFKai-SB" panose="03000509000000000000" pitchFamily="65" charset="-120"/>
              </a:rPr>
              <a:t>能提高</a:t>
            </a:r>
            <a:r>
              <a:rPr lang="zh-CN" altLang="en-US" sz="4400" smtClean="0">
                <a:solidFill>
                  <a:schemeClr val="tx1"/>
                </a:solidFill>
                <a:latin typeface="DFKai-SB" panose="03000509000000000000" pitchFamily="65" charset="-120"/>
                <a:ea typeface="DFKai-SB" panose="03000509000000000000" pitchFamily="65" charset="-120"/>
              </a:rPr>
              <a:t>我們</a:t>
            </a:r>
            <a:r>
              <a:rPr lang="zh-TW" altLang="en-US" sz="4400" smtClean="0">
                <a:solidFill>
                  <a:schemeClr val="tx1"/>
                </a:solidFill>
                <a:latin typeface="DFKai-SB" panose="03000509000000000000" pitchFamily="65" charset="-120"/>
                <a:ea typeface="DFKai-SB" panose="03000509000000000000" pitchFamily="65" charset="-120"/>
              </a:rPr>
              <a:t>的自學、思考、探</a:t>
            </a:r>
            <a:br>
              <a:rPr lang="zh-TW" altLang="en-US" sz="4400" smtClean="0">
                <a:solidFill>
                  <a:schemeClr val="tx1"/>
                </a:solidFill>
                <a:latin typeface="DFKai-SB" panose="03000509000000000000" pitchFamily="65" charset="-120"/>
                <a:ea typeface="DFKai-SB" panose="03000509000000000000" pitchFamily="65" charset="-120"/>
              </a:rPr>
            </a:br>
            <a:r>
              <a:rPr lang="zh-TW" altLang="en-US" sz="4400" smtClean="0">
                <a:solidFill>
                  <a:schemeClr val="tx1"/>
                </a:solidFill>
                <a:latin typeface="DFKai-SB" panose="03000509000000000000" pitchFamily="65" charset="-120"/>
                <a:ea typeface="DFKai-SB" panose="03000509000000000000" pitchFamily="65" charset="-120"/>
              </a:rPr>
              <a:t>  索、創新的能力</a:t>
            </a:r>
            <a:endParaRPr lang="zh-HK" altLang="en-US" sz="4400" smtClean="0">
              <a:latin typeface="DFKai-SB" panose="03000509000000000000" pitchFamily="65" charset="-120"/>
              <a:ea typeface="DFKai-SB" panose="03000509000000000000" pitchFamily="65" charset="-120"/>
            </a:endParaRPr>
          </a:p>
        </p:txBody>
      </p:sp>
      <p:sp>
        <p:nvSpPr>
          <p:cNvPr id="2" name="Slide Number Placeholder 1"/>
          <p:cNvSpPr>
            <a:spLocks noGrp="1"/>
          </p:cNvSpPr>
          <p:nvPr>
            <p:ph type="sldNum" sz="quarter" idx="12"/>
          </p:nvPr>
        </p:nvSpPr>
        <p:spPr/>
        <p:txBody>
          <a:bodyPr/>
          <a:lstStyle/>
          <a:p>
            <a:pPr>
              <a:defRPr/>
            </a:pPr>
            <a:fld id="{AF37850B-8163-4A23-9DA0-891FF8300DB4}" type="slidenum">
              <a:rPr lang="zh-HK" altLang="en-US" smtClean="0"/>
              <a:pPr>
                <a:defRPr/>
              </a:pPr>
              <a:t>59</a:t>
            </a:fld>
            <a:endParaRPr lang="zh-HK"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5" presetClass="entr" presetSubtype="0" fill="hold" grpId="0" nodeType="withEffect">
                                  <p:stCondLst>
                                    <p:cond delay="0"/>
                                  </p:stCondLst>
                                  <p:iterate type="lt">
                                    <p:tmPct val="10000"/>
                                  </p:iterate>
                                  <p:childTnLst>
                                    <p:set>
                                      <p:cBhvr>
                                        <p:cTn id="6" dur="1" fill="hold">
                                          <p:stCondLst>
                                            <p:cond delay="0"/>
                                          </p:stCondLst>
                                        </p:cTn>
                                        <p:tgtEl>
                                          <p:spTgt spid="50178"/>
                                        </p:tgtEl>
                                        <p:attrNameLst>
                                          <p:attrName>style.visibility</p:attrName>
                                        </p:attrNameLst>
                                      </p:cBhvr>
                                      <p:to>
                                        <p:strVal val="visible"/>
                                      </p:to>
                                    </p:set>
                                    <p:animEffect transition="in" filter="fade">
                                      <p:cBhvr>
                                        <p:cTn id="7" dur="600">
                                          <p:stCondLst>
                                            <p:cond delay="0"/>
                                          </p:stCondLst>
                                        </p:cTn>
                                        <p:tgtEl>
                                          <p:spTgt spid="50178"/>
                                        </p:tgtEl>
                                      </p:cBhvr>
                                    </p:animEffect>
                                    <p:anim calcmode="lin" valueType="num">
                                      <p:cBhvr>
                                        <p:cTn id="8" dur="600" fill="hold">
                                          <p:stCondLst>
                                            <p:cond delay="0"/>
                                          </p:stCondLst>
                                        </p:cTn>
                                        <p:tgtEl>
                                          <p:spTgt spid="50178"/>
                                        </p:tgtEl>
                                        <p:attrNameLst>
                                          <p:attrName>style.rotation</p:attrName>
                                        </p:attrNameLst>
                                      </p:cBhvr>
                                      <p:tavLst>
                                        <p:tav tm="0">
                                          <p:val>
                                            <p:fltVal val="720"/>
                                          </p:val>
                                        </p:tav>
                                        <p:tav tm="100000">
                                          <p:val>
                                            <p:fltVal val="0"/>
                                          </p:val>
                                        </p:tav>
                                      </p:tavLst>
                                    </p:anim>
                                    <p:anim calcmode="lin" valueType="num">
                                      <p:cBhvr>
                                        <p:cTn id="9" dur="600" fill="hold">
                                          <p:stCondLst>
                                            <p:cond delay="0"/>
                                          </p:stCondLst>
                                        </p:cTn>
                                        <p:tgtEl>
                                          <p:spTgt spid="50178"/>
                                        </p:tgtEl>
                                        <p:attrNameLst>
                                          <p:attrName>ppt_h</p:attrName>
                                        </p:attrNameLst>
                                      </p:cBhvr>
                                      <p:tavLst>
                                        <p:tav tm="0">
                                          <p:val>
                                            <p:fltVal val="0"/>
                                          </p:val>
                                        </p:tav>
                                        <p:tav tm="100000">
                                          <p:val>
                                            <p:strVal val="#ppt_h"/>
                                          </p:val>
                                        </p:tav>
                                      </p:tavLst>
                                    </p:anim>
                                    <p:anim calcmode="lin" valueType="num">
                                      <p:cBhvr>
                                        <p:cTn id="10" dur="600" fill="hold">
                                          <p:stCondLst>
                                            <p:cond delay="0"/>
                                          </p:stCondLst>
                                        </p:cTn>
                                        <p:tgtEl>
                                          <p:spTgt spid="50178"/>
                                        </p:tgtEl>
                                        <p:attrNameLst>
                                          <p:attrName>ppt_w</p:attrName>
                                        </p:attrNameLst>
                                      </p:cBhvr>
                                      <p:tavLst>
                                        <p:tav tm="0">
                                          <p:val>
                                            <p:fltVal val="0"/>
                                          </p:val>
                                        </p:tav>
                                        <p:tav tm="100000">
                                          <p:val>
                                            <p:strVal val="#ppt_w"/>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178" grpId="0"/>
    </p:bld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標題 1"/>
          <p:cNvSpPr>
            <a:spLocks noGrp="1"/>
          </p:cNvSpPr>
          <p:nvPr>
            <p:ph type="title"/>
          </p:nvPr>
        </p:nvSpPr>
        <p:spPr>
          <a:xfrm>
            <a:off x="0" y="0"/>
            <a:ext cx="9144000" cy="6669088"/>
          </a:xfrm>
        </p:spPr>
        <p:txBody>
          <a:bodyPr/>
          <a:lstStyle/>
          <a:p>
            <a:pPr eaLnBrk="1" hangingPunct="1">
              <a:defRPr/>
            </a:pPr>
            <a:r>
              <a:rPr lang="zh-CN" altLang="en-US" sz="8800" b="1" dirty="0" smtClean="0">
                <a:solidFill>
                  <a:srgbClr val="FD2C27"/>
                </a:solidFill>
                <a:effectLst>
                  <a:outerShdw blurRad="38100" dist="38100" dir="2700000" algn="tl">
                    <a:srgbClr val="000000">
                      <a:alpha val="43137"/>
                    </a:srgbClr>
                  </a:outerShdw>
                </a:effectLst>
                <a:latin typeface="標楷體" panose="03000509000000000000" pitchFamily="65" charset="-120"/>
                <a:ea typeface="標楷體" panose="03000509000000000000" pitchFamily="65" charset="-120"/>
              </a:rPr>
              <a:t>戲劇首先要進行</a:t>
            </a:r>
            <a:r>
              <a:rPr lang="en-US" altLang="zh-CN" sz="8800" b="1" dirty="0" smtClean="0">
                <a:solidFill>
                  <a:srgbClr val="FD2C27"/>
                </a:solidFill>
                <a:effectLst>
                  <a:outerShdw blurRad="38100" dist="38100" dir="2700000" algn="tl">
                    <a:srgbClr val="000000">
                      <a:alpha val="43137"/>
                    </a:srgbClr>
                  </a:outerShdw>
                </a:effectLst>
                <a:latin typeface="標楷體" panose="03000509000000000000" pitchFamily="65" charset="-120"/>
                <a:ea typeface="標楷體" panose="03000509000000000000" pitchFamily="65" charset="-120"/>
              </a:rPr>
              <a:t/>
            </a:r>
            <a:br>
              <a:rPr lang="en-US" altLang="zh-CN" sz="8800" b="1" dirty="0" smtClean="0">
                <a:solidFill>
                  <a:srgbClr val="FD2C27"/>
                </a:solidFill>
                <a:effectLst>
                  <a:outerShdw blurRad="38100" dist="38100" dir="2700000" algn="tl">
                    <a:srgbClr val="000000">
                      <a:alpha val="43137"/>
                    </a:srgbClr>
                  </a:outerShdw>
                </a:effectLst>
                <a:latin typeface="標楷體" panose="03000509000000000000" pitchFamily="65" charset="-120"/>
                <a:ea typeface="標楷體" panose="03000509000000000000" pitchFamily="65" charset="-120"/>
              </a:rPr>
            </a:br>
            <a:r>
              <a:rPr lang="zh-CN" altLang="en-US" sz="8800" b="1" dirty="0" smtClean="0">
                <a:solidFill>
                  <a:srgbClr val="FD2C27"/>
                </a:solidFill>
                <a:effectLst>
                  <a:outerShdw blurRad="38100" dist="38100" dir="2700000" algn="tl">
                    <a:srgbClr val="000000">
                      <a:alpha val="43137"/>
                    </a:srgbClr>
                  </a:outerShdw>
                </a:effectLst>
                <a:latin typeface="標楷體" panose="03000509000000000000" pitchFamily="65" charset="-120"/>
                <a:ea typeface="標楷體" panose="03000509000000000000" pitchFamily="65" charset="-120"/>
              </a:rPr>
              <a:t>語言訓練</a:t>
            </a:r>
            <a:endParaRPr lang="zh-HK" altLang="en-US" sz="8800" dirty="0">
              <a:solidFill>
                <a:srgbClr val="FD2C27"/>
              </a:solidFill>
              <a:effectLst>
                <a:outerShdw blurRad="38100" dist="38100" dir="2700000" algn="tl">
                  <a:srgbClr val="000000">
                    <a:alpha val="43137"/>
                  </a:srgbClr>
                </a:outerShdw>
              </a:effectLst>
              <a:latin typeface="標楷體" panose="03000509000000000000" pitchFamily="65" charset="-120"/>
            </a:endParaRPr>
          </a:p>
        </p:txBody>
      </p:sp>
      <p:sp>
        <p:nvSpPr>
          <p:cNvPr id="20483" name="內容版面配置區 2"/>
          <p:cNvSpPr>
            <a:spLocks noGrp="1"/>
          </p:cNvSpPr>
          <p:nvPr>
            <p:ph idx="1"/>
          </p:nvPr>
        </p:nvSpPr>
        <p:spPr>
          <a:xfrm flipV="1">
            <a:off x="301625" y="8469313"/>
            <a:ext cx="8540750" cy="360362"/>
          </a:xfrm>
        </p:spPr>
        <p:txBody>
          <a:bodyPr>
            <a:normAutofit fontScale="70000" lnSpcReduction="20000"/>
          </a:bodyPr>
          <a:lstStyle/>
          <a:p>
            <a:pPr eaLnBrk="1" hangingPunct="1"/>
            <a:endParaRPr lang="zh-HK" altLang="en-US" smtClean="0"/>
          </a:p>
        </p:txBody>
      </p:sp>
      <p:sp>
        <p:nvSpPr>
          <p:cNvPr id="3" name="Slide Number Placeholder 2"/>
          <p:cNvSpPr>
            <a:spLocks noGrp="1"/>
          </p:cNvSpPr>
          <p:nvPr>
            <p:ph type="sldNum" sz="quarter" idx="12"/>
          </p:nvPr>
        </p:nvSpPr>
        <p:spPr/>
        <p:txBody>
          <a:bodyPr/>
          <a:lstStyle/>
          <a:p>
            <a:pPr>
              <a:defRPr/>
            </a:pPr>
            <a:fld id="{AF37850B-8163-4A23-9DA0-891FF8300DB4}" type="slidenum">
              <a:rPr lang="zh-HK" altLang="en-US" smtClean="0"/>
              <a:pPr>
                <a:defRPr/>
              </a:pPr>
              <a:t>6</a:t>
            </a:fld>
            <a:endParaRPr lang="zh-HK" altLang="en-US"/>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a:xfrm>
            <a:off x="609600" y="609600"/>
            <a:ext cx="8458200" cy="1143000"/>
          </a:xfrm>
        </p:spPr>
        <p:txBody>
          <a:bodyPr>
            <a:normAutofit fontScale="90000"/>
          </a:bodyPr>
          <a:lstStyle/>
          <a:p>
            <a:pPr eaLnBrk="1" hangingPunct="1">
              <a:defRPr/>
            </a:pPr>
            <a:r>
              <a:rPr lang="zh-TW" altLang="en-US" sz="8000" b="1" dirty="0" smtClean="0">
                <a:solidFill>
                  <a:srgbClr val="FF0000"/>
                </a:solidFill>
                <a:effectLst>
                  <a:outerShdw blurRad="38100" dist="38100" dir="2700000" algn="tl">
                    <a:srgbClr val="000000">
                      <a:alpha val="43137"/>
                    </a:srgbClr>
                  </a:outerShdw>
                </a:effectLst>
                <a:latin typeface="DFKai-SB" panose="03000509000000000000" pitchFamily="65" charset="-120"/>
                <a:ea typeface="DFKai-SB" panose="03000509000000000000" pitchFamily="65" charset="-120"/>
              </a:rPr>
              <a:t>劇本的編寫</a:t>
            </a:r>
          </a:p>
        </p:txBody>
      </p:sp>
      <p:sp>
        <p:nvSpPr>
          <p:cNvPr id="75779" name="Rectangle 3"/>
          <p:cNvSpPr>
            <a:spLocks noGrp="1" noChangeArrowheads="1"/>
          </p:cNvSpPr>
          <p:nvPr>
            <p:ph idx="1"/>
          </p:nvPr>
        </p:nvSpPr>
        <p:spPr>
          <a:xfrm>
            <a:off x="457200" y="1981200"/>
            <a:ext cx="8610600" cy="4114800"/>
          </a:xfrm>
        </p:spPr>
        <p:txBody>
          <a:bodyPr/>
          <a:lstStyle/>
          <a:p>
            <a:pPr eaLnBrk="1" hangingPunct="1">
              <a:buFontTx/>
              <a:buNone/>
            </a:pPr>
            <a:r>
              <a:rPr lang="zh-TW" altLang="en-US" sz="3600" b="1" smtClean="0">
                <a:latin typeface="DFKai-SB" panose="03000509000000000000" pitchFamily="65" charset="-120"/>
                <a:ea typeface="DFKai-SB" panose="03000509000000000000" pitchFamily="65" charset="-120"/>
              </a:rPr>
              <a:t>            確定主題</a:t>
            </a:r>
          </a:p>
          <a:p>
            <a:pPr eaLnBrk="1" hangingPunct="1">
              <a:buFontTx/>
              <a:buNone/>
            </a:pPr>
            <a:r>
              <a:rPr lang="zh-TW" altLang="en-US" sz="3600" b="1" smtClean="0">
                <a:latin typeface="DFKai-SB" panose="03000509000000000000" pitchFamily="65" charset="-120"/>
                <a:ea typeface="DFKai-SB" panose="03000509000000000000" pitchFamily="65" charset="-120"/>
              </a:rPr>
              <a:t>            故事大綱</a:t>
            </a:r>
          </a:p>
          <a:p>
            <a:pPr eaLnBrk="1" hangingPunct="1">
              <a:buFontTx/>
              <a:buNone/>
            </a:pPr>
            <a:r>
              <a:rPr lang="zh-TW" altLang="en-US" sz="3600" b="1" smtClean="0">
                <a:latin typeface="DFKai-SB" panose="03000509000000000000" pitchFamily="65" charset="-120"/>
                <a:ea typeface="DFKai-SB" panose="03000509000000000000" pitchFamily="65" charset="-120"/>
              </a:rPr>
              <a:t>            發生事件</a:t>
            </a:r>
          </a:p>
          <a:p>
            <a:pPr eaLnBrk="1" hangingPunct="1">
              <a:buFontTx/>
              <a:buNone/>
            </a:pPr>
            <a:r>
              <a:rPr lang="zh-TW" altLang="en-US" sz="3600" b="1" smtClean="0">
                <a:latin typeface="DFKai-SB" panose="03000509000000000000" pitchFamily="65" charset="-120"/>
                <a:ea typeface="DFKai-SB" panose="03000509000000000000" pitchFamily="65" charset="-120"/>
              </a:rPr>
              <a:t>            理清矛盾</a:t>
            </a:r>
          </a:p>
          <a:p>
            <a:pPr eaLnBrk="1" hangingPunct="1">
              <a:buFontTx/>
              <a:buNone/>
            </a:pPr>
            <a:r>
              <a:rPr lang="zh-TW" altLang="en-US" sz="3600" b="1" smtClean="0">
                <a:latin typeface="DFKai-SB" panose="03000509000000000000" pitchFamily="65" charset="-120"/>
                <a:ea typeface="DFKai-SB" panose="03000509000000000000" pitchFamily="65" charset="-120"/>
              </a:rPr>
              <a:t>            逐一解決</a:t>
            </a:r>
          </a:p>
          <a:p>
            <a:pPr eaLnBrk="1" hangingPunct="1">
              <a:buFontTx/>
              <a:buNone/>
            </a:pPr>
            <a:r>
              <a:rPr lang="zh-TW" altLang="en-US" sz="3600" b="1" smtClean="0">
                <a:latin typeface="DFKai-SB" panose="03000509000000000000" pitchFamily="65" charset="-120"/>
                <a:ea typeface="DFKai-SB" panose="03000509000000000000" pitchFamily="65" charset="-120"/>
              </a:rPr>
              <a:t>            說明問題</a:t>
            </a:r>
          </a:p>
        </p:txBody>
      </p:sp>
      <p:pic>
        <p:nvPicPr>
          <p:cNvPr id="75780" name="Picture 4" descr="EN00378_"/>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51500" y="3535363"/>
            <a:ext cx="3162300" cy="243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p:cNvSpPr>
            <a:spLocks noGrp="1"/>
          </p:cNvSpPr>
          <p:nvPr>
            <p:ph type="sldNum" sz="quarter" idx="12"/>
          </p:nvPr>
        </p:nvSpPr>
        <p:spPr/>
        <p:txBody>
          <a:bodyPr/>
          <a:lstStyle/>
          <a:p>
            <a:pPr>
              <a:defRPr/>
            </a:pPr>
            <a:fld id="{AF37850B-8163-4A23-9DA0-891FF8300DB4}" type="slidenum">
              <a:rPr lang="zh-HK" altLang="en-US" smtClean="0"/>
              <a:pPr>
                <a:defRPr/>
              </a:pPr>
              <a:t>60</a:t>
            </a:fld>
            <a:endParaRPr lang="zh-HK"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75778"/>
                                        </p:tgtEl>
                                        <p:attrNameLst>
                                          <p:attrName>style.visibility</p:attrName>
                                        </p:attrNameLst>
                                      </p:cBhvr>
                                      <p:to>
                                        <p:strVal val="visible"/>
                                      </p:to>
                                    </p:set>
                                    <p:anim calcmode="lin" valueType="num">
                                      <p:cBhvr additive="base">
                                        <p:cTn id="7" dur="500" fill="hold"/>
                                        <p:tgtEl>
                                          <p:spTgt spid="75778"/>
                                        </p:tgtEl>
                                        <p:attrNameLst>
                                          <p:attrName>ppt_x</p:attrName>
                                        </p:attrNameLst>
                                      </p:cBhvr>
                                      <p:tavLst>
                                        <p:tav tm="0">
                                          <p:val>
                                            <p:strVal val="0-#ppt_w/2"/>
                                          </p:val>
                                        </p:tav>
                                        <p:tav tm="100000">
                                          <p:val>
                                            <p:strVal val="#ppt_x"/>
                                          </p:val>
                                        </p:tav>
                                      </p:tavLst>
                                    </p:anim>
                                    <p:anim calcmode="lin" valueType="num">
                                      <p:cBhvr additive="base">
                                        <p:cTn id="8" dur="500" fill="hold"/>
                                        <p:tgtEl>
                                          <p:spTgt spid="75778"/>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nodeType="clickEffect">
                                  <p:stCondLst>
                                    <p:cond delay="0"/>
                                  </p:stCondLst>
                                  <p:childTnLst>
                                    <p:set>
                                      <p:cBhvr>
                                        <p:cTn id="12" dur="1" fill="hold">
                                          <p:stCondLst>
                                            <p:cond delay="0"/>
                                          </p:stCondLst>
                                        </p:cTn>
                                        <p:tgtEl>
                                          <p:spTgt spid="75780"/>
                                        </p:tgtEl>
                                        <p:attrNameLst>
                                          <p:attrName>style.visibility</p:attrName>
                                        </p:attrNameLst>
                                      </p:cBhvr>
                                      <p:to>
                                        <p:strVal val="visible"/>
                                      </p:to>
                                    </p:set>
                                    <p:anim calcmode="lin" valueType="num">
                                      <p:cBhvr additive="base">
                                        <p:cTn id="13" dur="500" fill="hold"/>
                                        <p:tgtEl>
                                          <p:spTgt spid="75780"/>
                                        </p:tgtEl>
                                        <p:attrNameLst>
                                          <p:attrName>ppt_x</p:attrName>
                                        </p:attrNameLst>
                                      </p:cBhvr>
                                      <p:tavLst>
                                        <p:tav tm="0">
                                          <p:val>
                                            <p:strVal val="0-#ppt_w/2"/>
                                          </p:val>
                                        </p:tav>
                                        <p:tav tm="100000">
                                          <p:val>
                                            <p:strVal val="#ppt_x"/>
                                          </p:val>
                                        </p:tav>
                                      </p:tavLst>
                                    </p:anim>
                                    <p:anim calcmode="lin" valueType="num">
                                      <p:cBhvr additive="base">
                                        <p:cTn id="14" dur="500" fill="hold"/>
                                        <p:tgtEl>
                                          <p:spTgt spid="75780"/>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9" presetClass="entr" presetSubtype="0" fill="hold" grpId="0" nodeType="clickEffect">
                                  <p:stCondLst>
                                    <p:cond delay="0"/>
                                  </p:stCondLst>
                                  <p:childTnLst>
                                    <p:set>
                                      <p:cBhvr>
                                        <p:cTn id="18" dur="1" fill="hold">
                                          <p:stCondLst>
                                            <p:cond delay="0"/>
                                          </p:stCondLst>
                                        </p:cTn>
                                        <p:tgtEl>
                                          <p:spTgt spid="75779">
                                            <p:txEl>
                                              <p:pRg st="0" end="0"/>
                                            </p:txEl>
                                          </p:spTgt>
                                        </p:tgtEl>
                                        <p:attrNameLst>
                                          <p:attrName>style.visibility</p:attrName>
                                        </p:attrNameLst>
                                      </p:cBhvr>
                                      <p:to>
                                        <p:strVal val="visible"/>
                                      </p:to>
                                    </p:set>
                                    <p:animEffect transition="in" filter="dissolve">
                                      <p:cBhvr>
                                        <p:cTn id="19" dur="500"/>
                                        <p:tgtEl>
                                          <p:spTgt spid="75779">
                                            <p:txEl>
                                              <p:pRg st="0" end="0"/>
                                            </p:txEl>
                                          </p:spTgt>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9" presetClass="entr" presetSubtype="0" fill="hold" grpId="0" nodeType="clickEffect">
                                  <p:stCondLst>
                                    <p:cond delay="0"/>
                                  </p:stCondLst>
                                  <p:childTnLst>
                                    <p:set>
                                      <p:cBhvr>
                                        <p:cTn id="23" dur="1" fill="hold">
                                          <p:stCondLst>
                                            <p:cond delay="0"/>
                                          </p:stCondLst>
                                        </p:cTn>
                                        <p:tgtEl>
                                          <p:spTgt spid="75779">
                                            <p:txEl>
                                              <p:pRg st="1" end="1"/>
                                            </p:txEl>
                                          </p:spTgt>
                                        </p:tgtEl>
                                        <p:attrNameLst>
                                          <p:attrName>style.visibility</p:attrName>
                                        </p:attrNameLst>
                                      </p:cBhvr>
                                      <p:to>
                                        <p:strVal val="visible"/>
                                      </p:to>
                                    </p:set>
                                    <p:animEffect transition="in" filter="dissolve">
                                      <p:cBhvr>
                                        <p:cTn id="24" dur="500"/>
                                        <p:tgtEl>
                                          <p:spTgt spid="75779">
                                            <p:txEl>
                                              <p:pRg st="1" end="1"/>
                                            </p:txEl>
                                          </p:spTgt>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9" presetClass="entr" presetSubtype="0" fill="hold" grpId="0" nodeType="clickEffect">
                                  <p:stCondLst>
                                    <p:cond delay="0"/>
                                  </p:stCondLst>
                                  <p:childTnLst>
                                    <p:set>
                                      <p:cBhvr>
                                        <p:cTn id="28" dur="1" fill="hold">
                                          <p:stCondLst>
                                            <p:cond delay="0"/>
                                          </p:stCondLst>
                                        </p:cTn>
                                        <p:tgtEl>
                                          <p:spTgt spid="75779">
                                            <p:txEl>
                                              <p:pRg st="2" end="2"/>
                                            </p:txEl>
                                          </p:spTgt>
                                        </p:tgtEl>
                                        <p:attrNameLst>
                                          <p:attrName>style.visibility</p:attrName>
                                        </p:attrNameLst>
                                      </p:cBhvr>
                                      <p:to>
                                        <p:strVal val="visible"/>
                                      </p:to>
                                    </p:set>
                                    <p:animEffect transition="in" filter="dissolve">
                                      <p:cBhvr>
                                        <p:cTn id="29" dur="500"/>
                                        <p:tgtEl>
                                          <p:spTgt spid="75779">
                                            <p:txEl>
                                              <p:pRg st="2" end="2"/>
                                            </p:txEl>
                                          </p:spTgt>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9" presetClass="entr" presetSubtype="0" fill="hold" grpId="0" nodeType="clickEffect">
                                  <p:stCondLst>
                                    <p:cond delay="0"/>
                                  </p:stCondLst>
                                  <p:childTnLst>
                                    <p:set>
                                      <p:cBhvr>
                                        <p:cTn id="33" dur="1" fill="hold">
                                          <p:stCondLst>
                                            <p:cond delay="0"/>
                                          </p:stCondLst>
                                        </p:cTn>
                                        <p:tgtEl>
                                          <p:spTgt spid="75779">
                                            <p:txEl>
                                              <p:pRg st="3" end="3"/>
                                            </p:txEl>
                                          </p:spTgt>
                                        </p:tgtEl>
                                        <p:attrNameLst>
                                          <p:attrName>style.visibility</p:attrName>
                                        </p:attrNameLst>
                                      </p:cBhvr>
                                      <p:to>
                                        <p:strVal val="visible"/>
                                      </p:to>
                                    </p:set>
                                    <p:animEffect transition="in" filter="dissolve">
                                      <p:cBhvr>
                                        <p:cTn id="34" dur="500"/>
                                        <p:tgtEl>
                                          <p:spTgt spid="75779">
                                            <p:txEl>
                                              <p:pRg st="3" end="3"/>
                                            </p:txEl>
                                          </p:spTgt>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9" presetClass="entr" presetSubtype="0" fill="hold" grpId="0" nodeType="clickEffect">
                                  <p:stCondLst>
                                    <p:cond delay="0"/>
                                  </p:stCondLst>
                                  <p:childTnLst>
                                    <p:set>
                                      <p:cBhvr>
                                        <p:cTn id="38" dur="1" fill="hold">
                                          <p:stCondLst>
                                            <p:cond delay="0"/>
                                          </p:stCondLst>
                                        </p:cTn>
                                        <p:tgtEl>
                                          <p:spTgt spid="75779">
                                            <p:txEl>
                                              <p:pRg st="4" end="4"/>
                                            </p:txEl>
                                          </p:spTgt>
                                        </p:tgtEl>
                                        <p:attrNameLst>
                                          <p:attrName>style.visibility</p:attrName>
                                        </p:attrNameLst>
                                      </p:cBhvr>
                                      <p:to>
                                        <p:strVal val="visible"/>
                                      </p:to>
                                    </p:set>
                                    <p:animEffect transition="in" filter="dissolve">
                                      <p:cBhvr>
                                        <p:cTn id="39" dur="500"/>
                                        <p:tgtEl>
                                          <p:spTgt spid="75779">
                                            <p:txEl>
                                              <p:pRg st="4" end="4"/>
                                            </p:txEl>
                                          </p:spTgt>
                                        </p:tgtEl>
                                      </p:cBhvr>
                                    </p:animEffect>
                                  </p:childTnLst>
                                </p:cTn>
                              </p:par>
                            </p:childTnLst>
                          </p:cTn>
                        </p:par>
                      </p:childTnLst>
                    </p:cTn>
                  </p:par>
                  <p:par>
                    <p:cTn id="40" fill="hold" nodeType="clickPar">
                      <p:stCondLst>
                        <p:cond delay="indefinite"/>
                      </p:stCondLst>
                      <p:childTnLst>
                        <p:par>
                          <p:cTn id="41" fill="hold" nodeType="withGroup">
                            <p:stCondLst>
                              <p:cond delay="0"/>
                            </p:stCondLst>
                            <p:childTnLst>
                              <p:par>
                                <p:cTn id="42" presetID="9" presetClass="entr" presetSubtype="0" fill="hold" grpId="0" nodeType="clickEffect">
                                  <p:stCondLst>
                                    <p:cond delay="0"/>
                                  </p:stCondLst>
                                  <p:childTnLst>
                                    <p:set>
                                      <p:cBhvr>
                                        <p:cTn id="43" dur="1" fill="hold">
                                          <p:stCondLst>
                                            <p:cond delay="0"/>
                                          </p:stCondLst>
                                        </p:cTn>
                                        <p:tgtEl>
                                          <p:spTgt spid="75779">
                                            <p:txEl>
                                              <p:pRg st="5" end="5"/>
                                            </p:txEl>
                                          </p:spTgt>
                                        </p:tgtEl>
                                        <p:attrNameLst>
                                          <p:attrName>style.visibility</p:attrName>
                                        </p:attrNameLst>
                                      </p:cBhvr>
                                      <p:to>
                                        <p:strVal val="visible"/>
                                      </p:to>
                                    </p:set>
                                    <p:animEffect transition="in" filter="dissolve">
                                      <p:cBhvr>
                                        <p:cTn id="44" dur="500"/>
                                        <p:tgtEl>
                                          <p:spTgt spid="75779">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779" grpId="0" build="p" autoUpdateAnimBg="0"/>
    </p:bldLst>
  </p:timing>
</p:sld>
</file>

<file path=ppt/slides/slide61.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533400" y="609600"/>
            <a:ext cx="8534400" cy="1524000"/>
          </a:xfrm>
        </p:spPr>
        <p:txBody>
          <a:bodyPr/>
          <a:lstStyle/>
          <a:p>
            <a:pPr eaLnBrk="1" hangingPunct="1">
              <a:defRPr/>
            </a:pPr>
            <a:r>
              <a:rPr lang="zh-TW" altLang="en-US" b="1" dirty="0" smtClean="0">
                <a:latin typeface="DFKai-SB" panose="03000509000000000000" pitchFamily="65" charset="-120"/>
                <a:ea typeface="DFKai-SB" panose="03000509000000000000" pitchFamily="65" charset="-120"/>
              </a:rPr>
              <a:t> </a:t>
            </a:r>
            <a:r>
              <a:rPr lang="zh-TW" altLang="en-US" sz="6600" b="1" dirty="0" smtClean="0">
                <a:solidFill>
                  <a:srgbClr val="FF0000"/>
                </a:solidFill>
                <a:effectLst>
                  <a:outerShdw blurRad="38100" dist="38100" dir="2700000" algn="tl">
                    <a:srgbClr val="000000">
                      <a:alpha val="43137"/>
                    </a:srgbClr>
                  </a:outerShdw>
                </a:effectLst>
                <a:latin typeface="DFKai-SB" panose="03000509000000000000" pitchFamily="65" charset="-120"/>
                <a:ea typeface="DFKai-SB" panose="03000509000000000000" pitchFamily="65" charset="-120"/>
              </a:rPr>
              <a:t>話劇表演的基本要點</a:t>
            </a:r>
          </a:p>
        </p:txBody>
      </p:sp>
      <p:sp>
        <p:nvSpPr>
          <p:cNvPr id="15363" name="Rectangle 3"/>
          <p:cNvSpPr>
            <a:spLocks noGrp="1" noChangeArrowheads="1"/>
          </p:cNvSpPr>
          <p:nvPr>
            <p:ph idx="1"/>
          </p:nvPr>
        </p:nvSpPr>
        <p:spPr>
          <a:xfrm>
            <a:off x="1371600" y="2420938"/>
            <a:ext cx="7391400" cy="3675062"/>
          </a:xfrm>
        </p:spPr>
        <p:txBody>
          <a:bodyPr/>
          <a:lstStyle/>
          <a:p>
            <a:pPr eaLnBrk="1" hangingPunct="1"/>
            <a:r>
              <a:rPr lang="zh-TW" altLang="en-US" sz="4400" b="1" smtClean="0">
                <a:latin typeface="DFKai-SB" panose="03000509000000000000" pitchFamily="65" charset="-120"/>
                <a:ea typeface="DFKai-SB" panose="03000509000000000000" pitchFamily="65" charset="-120"/>
              </a:rPr>
              <a:t>有甚麼矛盾衝突？</a:t>
            </a:r>
          </a:p>
          <a:p>
            <a:pPr eaLnBrk="1" hangingPunct="1"/>
            <a:r>
              <a:rPr lang="zh-TW" altLang="en-US" sz="4400" b="1" smtClean="0">
                <a:latin typeface="DFKai-SB" panose="03000509000000000000" pitchFamily="65" charset="-120"/>
                <a:ea typeface="DFKai-SB" panose="03000509000000000000" pitchFamily="65" charset="-120"/>
              </a:rPr>
              <a:t>遇到甚麼困難？</a:t>
            </a:r>
          </a:p>
          <a:p>
            <a:pPr eaLnBrk="1" hangingPunct="1"/>
            <a:r>
              <a:rPr lang="zh-TW" altLang="en-US" sz="4400" b="1" smtClean="0">
                <a:latin typeface="DFKai-SB" panose="03000509000000000000" pitchFamily="65" charset="-120"/>
                <a:ea typeface="DFKai-SB" panose="03000509000000000000" pitchFamily="65" charset="-120"/>
              </a:rPr>
              <a:t>有甚麼解決不了的問題？</a:t>
            </a:r>
          </a:p>
          <a:p>
            <a:pPr eaLnBrk="1" hangingPunct="1"/>
            <a:r>
              <a:rPr lang="zh-TW" altLang="en-US" sz="4400" b="1" smtClean="0">
                <a:latin typeface="DFKai-SB" panose="03000509000000000000" pitchFamily="65" charset="-120"/>
                <a:ea typeface="DFKai-SB" panose="03000509000000000000" pitchFamily="65" charset="-120"/>
              </a:rPr>
              <a:t>用甚麼辦法去解決？</a:t>
            </a:r>
            <a:endParaRPr lang="zh-TW" altLang="en-US" b="1" smtClean="0">
              <a:latin typeface="DFKai-SB" panose="03000509000000000000" pitchFamily="65" charset="-120"/>
              <a:ea typeface="DFKai-SB" panose="03000509000000000000" pitchFamily="65" charset="-120"/>
            </a:endParaRPr>
          </a:p>
        </p:txBody>
      </p:sp>
      <p:sp>
        <p:nvSpPr>
          <p:cNvPr id="2" name="Slide Number Placeholder 1"/>
          <p:cNvSpPr>
            <a:spLocks noGrp="1"/>
          </p:cNvSpPr>
          <p:nvPr>
            <p:ph type="sldNum" sz="quarter" idx="12"/>
          </p:nvPr>
        </p:nvSpPr>
        <p:spPr/>
        <p:txBody>
          <a:bodyPr/>
          <a:lstStyle/>
          <a:p>
            <a:pPr>
              <a:defRPr/>
            </a:pPr>
            <a:fld id="{AF37850B-8163-4A23-9DA0-891FF8300DB4}" type="slidenum">
              <a:rPr lang="zh-HK" altLang="en-US" smtClean="0"/>
              <a:pPr>
                <a:defRPr/>
              </a:pPr>
              <a:t>61</a:t>
            </a:fld>
            <a:endParaRPr lang="zh-HK"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ntr" presetSubtype="6" fill="hold" nodeType="clickEffect">
                                  <p:stCondLst>
                                    <p:cond delay="0"/>
                                  </p:stCondLst>
                                  <p:childTnLst>
                                    <p:set>
                                      <p:cBhvr>
                                        <p:cTn id="6" dur="1" fill="hold">
                                          <p:stCondLst>
                                            <p:cond delay="0"/>
                                          </p:stCondLst>
                                        </p:cTn>
                                        <p:tgtEl>
                                          <p:spTgt spid="15362"/>
                                        </p:tgtEl>
                                        <p:attrNameLst>
                                          <p:attrName>style.visibility</p:attrName>
                                        </p:attrNameLst>
                                      </p:cBhvr>
                                      <p:to>
                                        <p:strVal val="visible"/>
                                      </p:to>
                                    </p:set>
                                    <p:animEffect transition="in" filter="strips(downRight)">
                                      <p:cBhvr>
                                        <p:cTn id="7" dur="500"/>
                                        <p:tgtEl>
                                          <p:spTgt spid="1536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8" presetClass="entr" presetSubtype="0" accel="50000" fill="hold" grpId="0" nodeType="clickEffect">
                                  <p:stCondLst>
                                    <p:cond delay="0"/>
                                  </p:stCondLst>
                                  <p:childTnLst>
                                    <p:set>
                                      <p:cBhvr>
                                        <p:cTn id="11" dur="1" fill="hold">
                                          <p:stCondLst>
                                            <p:cond delay="0"/>
                                          </p:stCondLst>
                                        </p:cTn>
                                        <p:tgtEl>
                                          <p:spTgt spid="15363">
                                            <p:txEl>
                                              <p:pRg st="0" end="0"/>
                                            </p:txEl>
                                          </p:spTgt>
                                        </p:tgtEl>
                                        <p:attrNameLst>
                                          <p:attrName>style.visibility</p:attrName>
                                        </p:attrNameLst>
                                      </p:cBhvr>
                                      <p:to>
                                        <p:strVal val="visible"/>
                                      </p:to>
                                    </p:set>
                                    <p:anim calcmode="lin" valueType="num">
                                      <p:cBhvr>
                                        <p:cTn id="12" dur="1000" fill="hold"/>
                                        <p:tgtEl>
                                          <p:spTgt spid="15363">
                                            <p:txEl>
                                              <p:pRg st="0" end="0"/>
                                            </p:txEl>
                                          </p:spTgt>
                                        </p:tgtEl>
                                        <p:attrNameLst>
                                          <p:attrName>style.rotation</p:attrName>
                                        </p:attrNameLst>
                                      </p:cBhvr>
                                      <p:tavLst>
                                        <p:tav tm="0">
                                          <p:val>
                                            <p:fltVal val="90"/>
                                          </p:val>
                                        </p:tav>
                                        <p:tav tm="80000">
                                          <p:val>
                                            <p:fltVal val="90"/>
                                          </p:val>
                                        </p:tav>
                                        <p:tav tm="80000">
                                          <p:val>
                                            <p:fltVal val="90"/>
                                          </p:val>
                                        </p:tav>
                                        <p:tav tm="100000">
                                          <p:val>
                                            <p:fltVal val="0"/>
                                          </p:val>
                                        </p:tav>
                                      </p:tavLst>
                                    </p:anim>
                                    <p:anim calcmode="lin" valueType="num">
                                      <p:cBhvr>
                                        <p:cTn id="13" dur="1000" fill="hold"/>
                                        <p:tgtEl>
                                          <p:spTgt spid="15363">
                                            <p:txEl>
                                              <p:pRg st="0" end="0"/>
                                            </p:txEl>
                                          </p:spTgt>
                                        </p:tgtEl>
                                        <p:attrNameLst>
                                          <p:attrName>ppt_x</p:attrName>
                                        </p:attrNameLst>
                                      </p:cBhvr>
                                      <p:tavLst>
                                        <p:tav tm="0">
                                          <p:val>
                                            <p:fltVal val="-1"/>
                                          </p:val>
                                        </p:tav>
                                        <p:tav tm="50000">
                                          <p:val>
                                            <p:fltVal val="0.95"/>
                                          </p:val>
                                        </p:tav>
                                        <p:tav tm="100000">
                                          <p:val>
                                            <p:strVal val="#ppt_x"/>
                                          </p:val>
                                        </p:tav>
                                      </p:tavLst>
                                    </p:anim>
                                    <p:anim calcmode="lin" valueType="num">
                                      <p:cBhvr>
                                        <p:cTn id="14" dur="1000" fill="hold"/>
                                        <p:tgtEl>
                                          <p:spTgt spid="15363">
                                            <p:txEl>
                                              <p:pRg st="0" end="0"/>
                                            </p:txEl>
                                          </p:spTgt>
                                        </p:tgtEl>
                                        <p:attrNameLst>
                                          <p:attrName>ppt_y</p:attrName>
                                        </p:attrNameLst>
                                      </p:cBhvr>
                                      <p:tavLst>
                                        <p:tav tm="0">
                                          <p:val>
                                            <p:strVal val="#ppt_y"/>
                                          </p:val>
                                        </p:tav>
                                        <p:tav tm="100000">
                                          <p:val>
                                            <p:strVal val="#ppt_y"/>
                                          </p:val>
                                        </p:tav>
                                      </p:tavLst>
                                    </p:anim>
                                    <p:animEffect transition="in" filter="fade">
                                      <p:cBhvr>
                                        <p:cTn id="15" dur="1000"/>
                                        <p:tgtEl>
                                          <p:spTgt spid="15363">
                                            <p:txEl>
                                              <p:pRg st="0" end="0"/>
                                            </p:txEl>
                                          </p:spTgt>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48" presetClass="entr" presetSubtype="0" accel="50000" fill="hold" grpId="0" nodeType="clickEffect">
                                  <p:stCondLst>
                                    <p:cond delay="0"/>
                                  </p:stCondLst>
                                  <p:childTnLst>
                                    <p:set>
                                      <p:cBhvr>
                                        <p:cTn id="19" dur="1" fill="hold">
                                          <p:stCondLst>
                                            <p:cond delay="0"/>
                                          </p:stCondLst>
                                        </p:cTn>
                                        <p:tgtEl>
                                          <p:spTgt spid="15363">
                                            <p:txEl>
                                              <p:pRg st="1" end="1"/>
                                            </p:txEl>
                                          </p:spTgt>
                                        </p:tgtEl>
                                        <p:attrNameLst>
                                          <p:attrName>style.visibility</p:attrName>
                                        </p:attrNameLst>
                                      </p:cBhvr>
                                      <p:to>
                                        <p:strVal val="visible"/>
                                      </p:to>
                                    </p:set>
                                    <p:anim calcmode="lin" valueType="num">
                                      <p:cBhvr>
                                        <p:cTn id="20" dur="1000" fill="hold"/>
                                        <p:tgtEl>
                                          <p:spTgt spid="15363">
                                            <p:txEl>
                                              <p:pRg st="1" end="1"/>
                                            </p:txEl>
                                          </p:spTgt>
                                        </p:tgtEl>
                                        <p:attrNameLst>
                                          <p:attrName>style.rotation</p:attrName>
                                        </p:attrNameLst>
                                      </p:cBhvr>
                                      <p:tavLst>
                                        <p:tav tm="0">
                                          <p:val>
                                            <p:fltVal val="90"/>
                                          </p:val>
                                        </p:tav>
                                        <p:tav tm="80000">
                                          <p:val>
                                            <p:fltVal val="90"/>
                                          </p:val>
                                        </p:tav>
                                        <p:tav tm="80000">
                                          <p:val>
                                            <p:fltVal val="90"/>
                                          </p:val>
                                        </p:tav>
                                        <p:tav tm="100000">
                                          <p:val>
                                            <p:fltVal val="0"/>
                                          </p:val>
                                        </p:tav>
                                      </p:tavLst>
                                    </p:anim>
                                    <p:anim calcmode="lin" valueType="num">
                                      <p:cBhvr>
                                        <p:cTn id="21" dur="1000" fill="hold"/>
                                        <p:tgtEl>
                                          <p:spTgt spid="15363">
                                            <p:txEl>
                                              <p:pRg st="1" end="1"/>
                                            </p:txEl>
                                          </p:spTgt>
                                        </p:tgtEl>
                                        <p:attrNameLst>
                                          <p:attrName>ppt_x</p:attrName>
                                        </p:attrNameLst>
                                      </p:cBhvr>
                                      <p:tavLst>
                                        <p:tav tm="0">
                                          <p:val>
                                            <p:fltVal val="-1"/>
                                          </p:val>
                                        </p:tav>
                                        <p:tav tm="50000">
                                          <p:val>
                                            <p:fltVal val="0.95"/>
                                          </p:val>
                                        </p:tav>
                                        <p:tav tm="100000">
                                          <p:val>
                                            <p:strVal val="#ppt_x"/>
                                          </p:val>
                                        </p:tav>
                                      </p:tavLst>
                                    </p:anim>
                                    <p:anim calcmode="lin" valueType="num">
                                      <p:cBhvr>
                                        <p:cTn id="22" dur="1000" fill="hold"/>
                                        <p:tgtEl>
                                          <p:spTgt spid="15363">
                                            <p:txEl>
                                              <p:pRg st="1" end="1"/>
                                            </p:txEl>
                                          </p:spTgt>
                                        </p:tgtEl>
                                        <p:attrNameLst>
                                          <p:attrName>ppt_y</p:attrName>
                                        </p:attrNameLst>
                                      </p:cBhvr>
                                      <p:tavLst>
                                        <p:tav tm="0">
                                          <p:val>
                                            <p:strVal val="#ppt_y"/>
                                          </p:val>
                                        </p:tav>
                                        <p:tav tm="100000">
                                          <p:val>
                                            <p:strVal val="#ppt_y"/>
                                          </p:val>
                                        </p:tav>
                                      </p:tavLst>
                                    </p:anim>
                                    <p:animEffect transition="in" filter="fade">
                                      <p:cBhvr>
                                        <p:cTn id="23" dur="1000"/>
                                        <p:tgtEl>
                                          <p:spTgt spid="15363">
                                            <p:txEl>
                                              <p:pRg st="1" end="1"/>
                                            </p:txEl>
                                          </p:spTgt>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48" presetClass="entr" presetSubtype="0" accel="50000" fill="hold" grpId="0" nodeType="clickEffect">
                                  <p:stCondLst>
                                    <p:cond delay="0"/>
                                  </p:stCondLst>
                                  <p:childTnLst>
                                    <p:set>
                                      <p:cBhvr>
                                        <p:cTn id="27" dur="1" fill="hold">
                                          <p:stCondLst>
                                            <p:cond delay="0"/>
                                          </p:stCondLst>
                                        </p:cTn>
                                        <p:tgtEl>
                                          <p:spTgt spid="15363">
                                            <p:txEl>
                                              <p:pRg st="2" end="2"/>
                                            </p:txEl>
                                          </p:spTgt>
                                        </p:tgtEl>
                                        <p:attrNameLst>
                                          <p:attrName>style.visibility</p:attrName>
                                        </p:attrNameLst>
                                      </p:cBhvr>
                                      <p:to>
                                        <p:strVal val="visible"/>
                                      </p:to>
                                    </p:set>
                                    <p:anim calcmode="lin" valueType="num">
                                      <p:cBhvr>
                                        <p:cTn id="28" dur="1000" fill="hold"/>
                                        <p:tgtEl>
                                          <p:spTgt spid="15363">
                                            <p:txEl>
                                              <p:pRg st="2" end="2"/>
                                            </p:txEl>
                                          </p:spTgt>
                                        </p:tgtEl>
                                        <p:attrNameLst>
                                          <p:attrName>style.rotation</p:attrName>
                                        </p:attrNameLst>
                                      </p:cBhvr>
                                      <p:tavLst>
                                        <p:tav tm="0">
                                          <p:val>
                                            <p:fltVal val="90"/>
                                          </p:val>
                                        </p:tav>
                                        <p:tav tm="80000">
                                          <p:val>
                                            <p:fltVal val="90"/>
                                          </p:val>
                                        </p:tav>
                                        <p:tav tm="80000">
                                          <p:val>
                                            <p:fltVal val="90"/>
                                          </p:val>
                                        </p:tav>
                                        <p:tav tm="100000">
                                          <p:val>
                                            <p:fltVal val="0"/>
                                          </p:val>
                                        </p:tav>
                                      </p:tavLst>
                                    </p:anim>
                                    <p:anim calcmode="lin" valueType="num">
                                      <p:cBhvr>
                                        <p:cTn id="29" dur="1000" fill="hold"/>
                                        <p:tgtEl>
                                          <p:spTgt spid="15363">
                                            <p:txEl>
                                              <p:pRg st="2" end="2"/>
                                            </p:txEl>
                                          </p:spTgt>
                                        </p:tgtEl>
                                        <p:attrNameLst>
                                          <p:attrName>ppt_x</p:attrName>
                                        </p:attrNameLst>
                                      </p:cBhvr>
                                      <p:tavLst>
                                        <p:tav tm="0">
                                          <p:val>
                                            <p:fltVal val="-1"/>
                                          </p:val>
                                        </p:tav>
                                        <p:tav tm="50000">
                                          <p:val>
                                            <p:fltVal val="0.95"/>
                                          </p:val>
                                        </p:tav>
                                        <p:tav tm="100000">
                                          <p:val>
                                            <p:strVal val="#ppt_x"/>
                                          </p:val>
                                        </p:tav>
                                      </p:tavLst>
                                    </p:anim>
                                    <p:anim calcmode="lin" valueType="num">
                                      <p:cBhvr>
                                        <p:cTn id="30" dur="1000" fill="hold"/>
                                        <p:tgtEl>
                                          <p:spTgt spid="15363">
                                            <p:txEl>
                                              <p:pRg st="2" end="2"/>
                                            </p:txEl>
                                          </p:spTgt>
                                        </p:tgtEl>
                                        <p:attrNameLst>
                                          <p:attrName>ppt_y</p:attrName>
                                        </p:attrNameLst>
                                      </p:cBhvr>
                                      <p:tavLst>
                                        <p:tav tm="0">
                                          <p:val>
                                            <p:strVal val="#ppt_y"/>
                                          </p:val>
                                        </p:tav>
                                        <p:tav tm="100000">
                                          <p:val>
                                            <p:strVal val="#ppt_y"/>
                                          </p:val>
                                        </p:tav>
                                      </p:tavLst>
                                    </p:anim>
                                    <p:animEffect transition="in" filter="fade">
                                      <p:cBhvr>
                                        <p:cTn id="31" dur="1000"/>
                                        <p:tgtEl>
                                          <p:spTgt spid="15363">
                                            <p:txEl>
                                              <p:pRg st="2" end="2"/>
                                            </p:txEl>
                                          </p:spTgt>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48" presetClass="entr" presetSubtype="0" accel="50000" fill="hold" grpId="0" nodeType="clickEffect">
                                  <p:stCondLst>
                                    <p:cond delay="0"/>
                                  </p:stCondLst>
                                  <p:childTnLst>
                                    <p:set>
                                      <p:cBhvr>
                                        <p:cTn id="35" dur="1" fill="hold">
                                          <p:stCondLst>
                                            <p:cond delay="0"/>
                                          </p:stCondLst>
                                        </p:cTn>
                                        <p:tgtEl>
                                          <p:spTgt spid="15363">
                                            <p:txEl>
                                              <p:pRg st="3" end="3"/>
                                            </p:txEl>
                                          </p:spTgt>
                                        </p:tgtEl>
                                        <p:attrNameLst>
                                          <p:attrName>style.visibility</p:attrName>
                                        </p:attrNameLst>
                                      </p:cBhvr>
                                      <p:to>
                                        <p:strVal val="visible"/>
                                      </p:to>
                                    </p:set>
                                    <p:anim calcmode="lin" valueType="num">
                                      <p:cBhvr>
                                        <p:cTn id="36" dur="1000" fill="hold"/>
                                        <p:tgtEl>
                                          <p:spTgt spid="15363">
                                            <p:txEl>
                                              <p:pRg st="3" end="3"/>
                                            </p:txEl>
                                          </p:spTgt>
                                        </p:tgtEl>
                                        <p:attrNameLst>
                                          <p:attrName>style.rotation</p:attrName>
                                        </p:attrNameLst>
                                      </p:cBhvr>
                                      <p:tavLst>
                                        <p:tav tm="0">
                                          <p:val>
                                            <p:fltVal val="90"/>
                                          </p:val>
                                        </p:tav>
                                        <p:tav tm="80000">
                                          <p:val>
                                            <p:fltVal val="90"/>
                                          </p:val>
                                        </p:tav>
                                        <p:tav tm="80000">
                                          <p:val>
                                            <p:fltVal val="90"/>
                                          </p:val>
                                        </p:tav>
                                        <p:tav tm="100000">
                                          <p:val>
                                            <p:fltVal val="0"/>
                                          </p:val>
                                        </p:tav>
                                      </p:tavLst>
                                    </p:anim>
                                    <p:anim calcmode="lin" valueType="num">
                                      <p:cBhvr>
                                        <p:cTn id="37" dur="1000" fill="hold"/>
                                        <p:tgtEl>
                                          <p:spTgt spid="15363">
                                            <p:txEl>
                                              <p:pRg st="3" end="3"/>
                                            </p:txEl>
                                          </p:spTgt>
                                        </p:tgtEl>
                                        <p:attrNameLst>
                                          <p:attrName>ppt_x</p:attrName>
                                        </p:attrNameLst>
                                      </p:cBhvr>
                                      <p:tavLst>
                                        <p:tav tm="0">
                                          <p:val>
                                            <p:fltVal val="-1"/>
                                          </p:val>
                                        </p:tav>
                                        <p:tav tm="50000">
                                          <p:val>
                                            <p:fltVal val="0.95"/>
                                          </p:val>
                                        </p:tav>
                                        <p:tav tm="100000">
                                          <p:val>
                                            <p:strVal val="#ppt_x"/>
                                          </p:val>
                                        </p:tav>
                                      </p:tavLst>
                                    </p:anim>
                                    <p:anim calcmode="lin" valueType="num">
                                      <p:cBhvr>
                                        <p:cTn id="38" dur="1000" fill="hold"/>
                                        <p:tgtEl>
                                          <p:spTgt spid="15363">
                                            <p:txEl>
                                              <p:pRg st="3" end="3"/>
                                            </p:txEl>
                                          </p:spTgt>
                                        </p:tgtEl>
                                        <p:attrNameLst>
                                          <p:attrName>ppt_y</p:attrName>
                                        </p:attrNameLst>
                                      </p:cBhvr>
                                      <p:tavLst>
                                        <p:tav tm="0">
                                          <p:val>
                                            <p:strVal val="#ppt_y"/>
                                          </p:val>
                                        </p:tav>
                                        <p:tav tm="100000">
                                          <p:val>
                                            <p:strVal val="#ppt_y"/>
                                          </p:val>
                                        </p:tav>
                                      </p:tavLst>
                                    </p:anim>
                                    <p:animEffect transition="in" filter="fade">
                                      <p:cBhvr>
                                        <p:cTn id="39" dur="1000"/>
                                        <p:tgtEl>
                                          <p:spTgt spid="1536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3" grpId="0" build="p"/>
    </p:bldLst>
  </p:timing>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pPr eaLnBrk="1" hangingPunct="1">
              <a:defRPr/>
            </a:pPr>
            <a:r>
              <a:rPr lang="zh-CN" altLang="en-US" sz="8000" b="1" dirty="0" smtClean="0">
                <a:solidFill>
                  <a:srgbClr val="FF0000"/>
                </a:solidFill>
                <a:latin typeface="DFKai-SB" panose="03000509000000000000" pitchFamily="65" charset="-120"/>
                <a:ea typeface="DFKai-SB" panose="03000509000000000000" pitchFamily="65" charset="-120"/>
                <a:cs typeface="+mn-cs"/>
              </a:rPr>
              <a:t>首先要分析劇本</a:t>
            </a:r>
            <a:endParaRPr lang="zh-HK" altLang="en-US" sz="8000" dirty="0">
              <a:solidFill>
                <a:srgbClr val="FF0000"/>
              </a:solidFill>
              <a:latin typeface="DFKai-SB" panose="03000509000000000000" pitchFamily="65" charset="-120"/>
              <a:ea typeface="DFKai-SB" panose="03000509000000000000" pitchFamily="65" charset="-120"/>
            </a:endParaRPr>
          </a:p>
        </p:txBody>
      </p:sp>
      <p:sp>
        <p:nvSpPr>
          <p:cNvPr id="79875" name="內容版面配置區 2"/>
          <p:cNvSpPr>
            <a:spLocks noGrp="1"/>
          </p:cNvSpPr>
          <p:nvPr>
            <p:ph idx="1"/>
          </p:nvPr>
        </p:nvSpPr>
        <p:spPr>
          <a:xfrm>
            <a:off x="301625" y="1844675"/>
            <a:ext cx="8540750" cy="4254500"/>
          </a:xfrm>
        </p:spPr>
        <p:txBody>
          <a:bodyPr/>
          <a:lstStyle/>
          <a:p>
            <a:pPr marL="0" indent="0" algn="ctr" eaLnBrk="1" hangingPunct="1">
              <a:spcBef>
                <a:spcPct val="0"/>
              </a:spcBef>
              <a:buClrTx/>
              <a:buSzTx/>
              <a:buFont typeface="Symbol" pitchFamily="18" charset="2"/>
              <a:buNone/>
            </a:pPr>
            <a:r>
              <a:rPr lang="zh-TW" altLang="en-US" sz="5400" b="1" smtClean="0">
                <a:latin typeface="DFKai-SB" panose="03000509000000000000" pitchFamily="65" charset="-120"/>
                <a:ea typeface="DFKai-SB" panose="03000509000000000000" pitchFamily="65" charset="-120"/>
              </a:rPr>
              <a:t>創作背景</a:t>
            </a:r>
            <a:endParaRPr lang="en-US" altLang="zh-TW" sz="5400" b="1" smtClean="0">
              <a:latin typeface="DFKai-SB" panose="03000509000000000000" pitchFamily="65" charset="-120"/>
              <a:ea typeface="DFKai-SB" panose="03000509000000000000" pitchFamily="65" charset="-120"/>
            </a:endParaRPr>
          </a:p>
          <a:p>
            <a:pPr marL="0" indent="0" algn="ctr" eaLnBrk="1" hangingPunct="1">
              <a:spcBef>
                <a:spcPct val="0"/>
              </a:spcBef>
              <a:buClrTx/>
              <a:buSzTx/>
              <a:buFont typeface="Symbol" pitchFamily="18" charset="2"/>
              <a:buNone/>
            </a:pPr>
            <a:r>
              <a:rPr lang="zh-TW" altLang="en-US" sz="5400" b="1" smtClean="0">
                <a:latin typeface="DFKai-SB" panose="03000509000000000000" pitchFamily="65" charset="-120"/>
                <a:ea typeface="DFKai-SB" panose="03000509000000000000" pitchFamily="65" charset="-120"/>
              </a:rPr>
              <a:t>創作意圖</a:t>
            </a:r>
          </a:p>
          <a:p>
            <a:pPr marL="0" indent="0" algn="ctr" eaLnBrk="1" hangingPunct="1">
              <a:spcBef>
                <a:spcPct val="0"/>
              </a:spcBef>
              <a:buClrTx/>
              <a:buSzTx/>
              <a:buFont typeface="Symbol" pitchFamily="18" charset="2"/>
              <a:buNone/>
            </a:pPr>
            <a:r>
              <a:rPr lang="zh-TW" altLang="en-US" sz="5400" b="1" smtClean="0">
                <a:latin typeface="DFKai-SB" panose="03000509000000000000" pitchFamily="65" charset="-120"/>
                <a:ea typeface="DFKai-SB" panose="03000509000000000000" pitchFamily="65" charset="-120"/>
              </a:rPr>
              <a:t>作品風格</a:t>
            </a:r>
          </a:p>
          <a:p>
            <a:pPr marL="0" indent="0" algn="ctr" eaLnBrk="1" hangingPunct="1">
              <a:spcBef>
                <a:spcPct val="0"/>
              </a:spcBef>
              <a:buClrTx/>
              <a:buSzTx/>
              <a:buFont typeface="Symbol" pitchFamily="18" charset="2"/>
              <a:buNone/>
            </a:pPr>
            <a:r>
              <a:rPr lang="zh-CN" altLang="en-US" sz="5400" b="1" smtClean="0">
                <a:solidFill>
                  <a:srgbClr val="FF0000"/>
                </a:solidFill>
                <a:latin typeface="DFKai-SB" panose="03000509000000000000" pitchFamily="65" charset="-120"/>
                <a:ea typeface="DFKai-SB" panose="03000509000000000000" pitchFamily="65" charset="-120"/>
              </a:rPr>
              <a:t>主題、情境、</a:t>
            </a:r>
            <a:endParaRPr lang="en-US" altLang="zh-CN" sz="5400" b="1" smtClean="0">
              <a:solidFill>
                <a:srgbClr val="FF0000"/>
              </a:solidFill>
              <a:latin typeface="DFKai-SB" panose="03000509000000000000" pitchFamily="65" charset="-120"/>
              <a:ea typeface="DFKai-SB" panose="03000509000000000000" pitchFamily="65" charset="-120"/>
            </a:endParaRPr>
          </a:p>
          <a:p>
            <a:pPr marL="0" indent="0" algn="ctr" eaLnBrk="1" hangingPunct="1">
              <a:spcBef>
                <a:spcPct val="0"/>
              </a:spcBef>
              <a:buClrTx/>
              <a:buSzTx/>
              <a:buFont typeface="Symbol" pitchFamily="18" charset="2"/>
              <a:buNone/>
            </a:pPr>
            <a:r>
              <a:rPr lang="zh-CN" altLang="en-US" sz="5400" b="1" smtClean="0">
                <a:solidFill>
                  <a:srgbClr val="FF0000"/>
                </a:solidFill>
                <a:latin typeface="DFKai-SB" panose="03000509000000000000" pitchFamily="65" charset="-120"/>
                <a:ea typeface="DFKai-SB" panose="03000509000000000000" pitchFamily="65" charset="-120"/>
              </a:rPr>
              <a:t>事件、人物等</a:t>
            </a:r>
            <a:endParaRPr lang="zh-HK" altLang="en-US" smtClean="0">
              <a:solidFill>
                <a:srgbClr val="FF0000"/>
              </a:solidFill>
              <a:latin typeface="DFKai-SB" panose="03000509000000000000" pitchFamily="65" charset="-120"/>
              <a:ea typeface="DFKai-SB" panose="03000509000000000000" pitchFamily="65" charset="-120"/>
            </a:endParaRPr>
          </a:p>
        </p:txBody>
      </p:sp>
      <p:sp>
        <p:nvSpPr>
          <p:cNvPr id="3" name="Slide Number Placeholder 2"/>
          <p:cNvSpPr>
            <a:spLocks noGrp="1"/>
          </p:cNvSpPr>
          <p:nvPr>
            <p:ph type="sldNum" sz="quarter" idx="12"/>
          </p:nvPr>
        </p:nvSpPr>
        <p:spPr/>
        <p:txBody>
          <a:bodyPr/>
          <a:lstStyle/>
          <a:p>
            <a:pPr>
              <a:defRPr/>
            </a:pPr>
            <a:fld id="{AF37850B-8163-4A23-9DA0-891FF8300DB4}" type="slidenum">
              <a:rPr lang="zh-HK" altLang="en-US" smtClean="0"/>
              <a:pPr>
                <a:defRPr/>
              </a:pPr>
              <a:t>62</a:t>
            </a:fld>
            <a:endParaRPr lang="zh-HK" altLang="en-US"/>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a:xfrm>
            <a:off x="457200" y="765175"/>
            <a:ext cx="8686800" cy="1341438"/>
          </a:xfrm>
        </p:spPr>
        <p:txBody>
          <a:bodyPr/>
          <a:lstStyle/>
          <a:p>
            <a:pPr eaLnBrk="1" hangingPunct="1"/>
            <a:r>
              <a:rPr lang="zh-TW" altLang="en-US" sz="8000" b="1" smtClean="0">
                <a:solidFill>
                  <a:srgbClr val="FF0000"/>
                </a:solidFill>
                <a:latin typeface="DFKai-SB" panose="03000509000000000000" pitchFamily="65" charset="-120"/>
                <a:ea typeface="DFKai-SB" panose="03000509000000000000" pitchFamily="65" charset="-120"/>
              </a:rPr>
              <a:t>表演的要素</a:t>
            </a:r>
          </a:p>
        </p:txBody>
      </p:sp>
      <p:sp>
        <p:nvSpPr>
          <p:cNvPr id="45059" name="Rectangle 3"/>
          <p:cNvSpPr>
            <a:spLocks noGrp="1" noChangeArrowheads="1"/>
          </p:cNvSpPr>
          <p:nvPr>
            <p:ph idx="1"/>
          </p:nvPr>
        </p:nvSpPr>
        <p:spPr>
          <a:xfrm>
            <a:off x="755650" y="2122488"/>
            <a:ext cx="7848600" cy="4114800"/>
          </a:xfrm>
        </p:spPr>
        <p:txBody>
          <a:bodyPr/>
          <a:lstStyle/>
          <a:p>
            <a:pPr lvl="3" eaLnBrk="1" hangingPunct="1">
              <a:buFontTx/>
              <a:buNone/>
            </a:pPr>
            <a:r>
              <a:rPr lang="zh-TW" altLang="en-US" sz="4800" b="1" smtClean="0">
                <a:latin typeface="DFKai-SB" panose="03000509000000000000" pitchFamily="65" charset="-120"/>
                <a:ea typeface="DFKai-SB" panose="03000509000000000000" pitchFamily="65" charset="-120"/>
              </a:rPr>
              <a:t>．</a:t>
            </a:r>
            <a:r>
              <a:rPr lang="zh-TW" altLang="en-US" sz="4800" b="1" smtClean="0">
                <a:solidFill>
                  <a:srgbClr val="000000"/>
                </a:solidFill>
                <a:latin typeface="DFKai-SB" panose="03000509000000000000" pitchFamily="65" charset="-120"/>
                <a:ea typeface="DFKai-SB" panose="03000509000000000000" pitchFamily="65" charset="-120"/>
              </a:rPr>
              <a:t>真聽</a:t>
            </a:r>
          </a:p>
          <a:p>
            <a:pPr lvl="3" eaLnBrk="1" hangingPunct="1">
              <a:buFontTx/>
              <a:buNone/>
            </a:pPr>
            <a:r>
              <a:rPr lang="zh-TW" altLang="en-US" sz="4800" b="1" smtClean="0">
                <a:latin typeface="DFKai-SB" panose="03000509000000000000" pitchFamily="65" charset="-120"/>
                <a:ea typeface="DFKai-SB" panose="03000509000000000000" pitchFamily="65" charset="-120"/>
              </a:rPr>
              <a:t>．</a:t>
            </a:r>
            <a:r>
              <a:rPr lang="zh-TW" altLang="en-US" sz="4800" b="1" smtClean="0">
                <a:solidFill>
                  <a:srgbClr val="000000"/>
                </a:solidFill>
                <a:latin typeface="DFKai-SB" panose="03000509000000000000" pitchFamily="65" charset="-120"/>
                <a:ea typeface="DFKai-SB" panose="03000509000000000000" pitchFamily="65" charset="-120"/>
              </a:rPr>
              <a:t>真看</a:t>
            </a:r>
          </a:p>
          <a:p>
            <a:pPr lvl="3" eaLnBrk="1" hangingPunct="1">
              <a:buFontTx/>
              <a:buNone/>
            </a:pPr>
            <a:r>
              <a:rPr lang="zh-TW" altLang="en-US" sz="4800" b="1" smtClean="0">
                <a:latin typeface="DFKai-SB" panose="03000509000000000000" pitchFamily="65" charset="-120"/>
                <a:ea typeface="DFKai-SB" panose="03000509000000000000" pitchFamily="65" charset="-120"/>
              </a:rPr>
              <a:t>．</a:t>
            </a:r>
            <a:r>
              <a:rPr lang="zh-TW" altLang="en-US" sz="4800" b="1" smtClean="0">
                <a:solidFill>
                  <a:srgbClr val="000000"/>
                </a:solidFill>
                <a:latin typeface="DFKai-SB" panose="03000509000000000000" pitchFamily="65" charset="-120"/>
                <a:ea typeface="DFKai-SB" panose="03000509000000000000" pitchFamily="65" charset="-120"/>
              </a:rPr>
              <a:t>真體驗</a:t>
            </a:r>
          </a:p>
          <a:p>
            <a:pPr lvl="3" eaLnBrk="1" hangingPunct="1">
              <a:buFontTx/>
              <a:buNone/>
            </a:pPr>
            <a:r>
              <a:rPr lang="zh-TW" altLang="en-US" sz="4800" b="1" smtClean="0">
                <a:latin typeface="DFKai-SB" panose="03000509000000000000" pitchFamily="65" charset="-120"/>
                <a:ea typeface="DFKai-SB" panose="03000509000000000000" pitchFamily="65" charset="-120"/>
              </a:rPr>
              <a:t>．</a:t>
            </a:r>
            <a:r>
              <a:rPr lang="zh-TW" altLang="en-US" sz="4800" b="1" smtClean="0">
                <a:solidFill>
                  <a:srgbClr val="000000"/>
                </a:solidFill>
                <a:latin typeface="DFKai-SB" panose="03000509000000000000" pitchFamily="65" charset="-120"/>
                <a:ea typeface="DFKai-SB" panose="03000509000000000000" pitchFamily="65" charset="-120"/>
              </a:rPr>
              <a:t>真交流</a:t>
            </a:r>
            <a:endParaRPr lang="zh-TW" altLang="en-US" sz="4400" b="1" smtClean="0">
              <a:solidFill>
                <a:srgbClr val="000000"/>
              </a:solidFill>
              <a:latin typeface="DFKai-SB" panose="03000509000000000000" pitchFamily="65" charset="-120"/>
              <a:ea typeface="DFKai-SB" panose="03000509000000000000" pitchFamily="65" charset="-120"/>
            </a:endParaRPr>
          </a:p>
          <a:p>
            <a:pPr eaLnBrk="1" hangingPunct="1"/>
            <a:endParaRPr lang="zh-TW" altLang="en-US" smtClean="0">
              <a:latin typeface="DFKai-SB" panose="03000509000000000000" pitchFamily="65" charset="-120"/>
              <a:ea typeface="DFKai-SB" panose="03000509000000000000" pitchFamily="65" charset="-120"/>
            </a:endParaRPr>
          </a:p>
        </p:txBody>
      </p:sp>
      <p:sp>
        <p:nvSpPr>
          <p:cNvPr id="2" name="Slide Number Placeholder 1"/>
          <p:cNvSpPr>
            <a:spLocks noGrp="1"/>
          </p:cNvSpPr>
          <p:nvPr>
            <p:ph type="sldNum" sz="quarter" idx="12"/>
          </p:nvPr>
        </p:nvSpPr>
        <p:spPr/>
        <p:txBody>
          <a:bodyPr/>
          <a:lstStyle/>
          <a:p>
            <a:pPr>
              <a:defRPr/>
            </a:pPr>
            <a:fld id="{AF37850B-8163-4A23-9DA0-891FF8300DB4}" type="slidenum">
              <a:rPr lang="zh-HK" altLang="en-US" smtClean="0"/>
              <a:pPr>
                <a:defRPr/>
              </a:pPr>
              <a:t>63</a:t>
            </a:fld>
            <a:endParaRPr lang="zh-HK"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37" fill="hold" nodeType="clickEffect">
                                  <p:stCondLst>
                                    <p:cond delay="0"/>
                                  </p:stCondLst>
                                  <p:childTnLst>
                                    <p:set>
                                      <p:cBhvr>
                                        <p:cTn id="6" dur="1" fill="hold">
                                          <p:stCondLst>
                                            <p:cond delay="0"/>
                                          </p:stCondLst>
                                        </p:cTn>
                                        <p:tgtEl>
                                          <p:spTgt spid="45058"/>
                                        </p:tgtEl>
                                        <p:attrNameLst>
                                          <p:attrName>style.visibility</p:attrName>
                                        </p:attrNameLst>
                                      </p:cBhvr>
                                      <p:to>
                                        <p:strVal val="visible"/>
                                      </p:to>
                                    </p:set>
                                    <p:animEffect transition="in" filter="barn(outVertical)">
                                      <p:cBhvr>
                                        <p:cTn id="7" dur="500"/>
                                        <p:tgtEl>
                                          <p:spTgt spid="4505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5" presetClass="entr" presetSubtype="0" fill="hold" grpId="0" nodeType="clickEffect">
                                  <p:stCondLst>
                                    <p:cond delay="0"/>
                                  </p:stCondLst>
                                  <p:childTnLst>
                                    <p:set>
                                      <p:cBhvr>
                                        <p:cTn id="11" dur="1" fill="hold">
                                          <p:stCondLst>
                                            <p:cond delay="0"/>
                                          </p:stCondLst>
                                        </p:cTn>
                                        <p:tgtEl>
                                          <p:spTgt spid="45059">
                                            <p:txEl>
                                              <p:pRg st="0" end="0"/>
                                            </p:txEl>
                                          </p:spTgt>
                                        </p:tgtEl>
                                        <p:attrNameLst>
                                          <p:attrName>style.visibility</p:attrName>
                                        </p:attrNameLst>
                                      </p:cBhvr>
                                      <p:to>
                                        <p:strVal val="visible"/>
                                      </p:to>
                                    </p:set>
                                    <p:animEffect transition="in" filter="fade">
                                      <p:cBhvr>
                                        <p:cTn id="12" dur="2000"/>
                                        <p:tgtEl>
                                          <p:spTgt spid="45059">
                                            <p:txEl>
                                              <p:pRg st="0" end="0"/>
                                            </p:txEl>
                                          </p:spTgt>
                                        </p:tgtEl>
                                      </p:cBhvr>
                                    </p:animEffect>
                                    <p:anim calcmode="lin" valueType="num">
                                      <p:cBhvr>
                                        <p:cTn id="13" dur="2000" fill="hold"/>
                                        <p:tgtEl>
                                          <p:spTgt spid="45059">
                                            <p:txEl>
                                              <p:pRg st="0" end="0"/>
                                            </p:txEl>
                                          </p:spTgt>
                                        </p:tgtEl>
                                        <p:attrNameLst>
                                          <p:attrName>style.rotation</p:attrName>
                                        </p:attrNameLst>
                                      </p:cBhvr>
                                      <p:tavLst>
                                        <p:tav tm="0">
                                          <p:val>
                                            <p:fltVal val="720"/>
                                          </p:val>
                                        </p:tav>
                                        <p:tav tm="100000">
                                          <p:val>
                                            <p:fltVal val="0"/>
                                          </p:val>
                                        </p:tav>
                                      </p:tavLst>
                                    </p:anim>
                                    <p:anim calcmode="lin" valueType="num">
                                      <p:cBhvr>
                                        <p:cTn id="14" dur="2000" fill="hold"/>
                                        <p:tgtEl>
                                          <p:spTgt spid="45059">
                                            <p:txEl>
                                              <p:pRg st="0" end="0"/>
                                            </p:txEl>
                                          </p:spTgt>
                                        </p:tgtEl>
                                        <p:attrNameLst>
                                          <p:attrName>ppt_h</p:attrName>
                                        </p:attrNameLst>
                                      </p:cBhvr>
                                      <p:tavLst>
                                        <p:tav tm="0">
                                          <p:val>
                                            <p:fltVal val="0"/>
                                          </p:val>
                                        </p:tav>
                                        <p:tav tm="100000">
                                          <p:val>
                                            <p:strVal val="#ppt_h"/>
                                          </p:val>
                                        </p:tav>
                                      </p:tavLst>
                                    </p:anim>
                                    <p:anim calcmode="lin" valueType="num">
                                      <p:cBhvr>
                                        <p:cTn id="15" dur="2000" fill="hold"/>
                                        <p:tgtEl>
                                          <p:spTgt spid="45059">
                                            <p:txEl>
                                              <p:pRg st="0" end="0"/>
                                            </p:txEl>
                                          </p:spTgt>
                                        </p:tgtEl>
                                        <p:attrNameLst>
                                          <p:attrName>ppt_w</p:attrName>
                                        </p:attrNameLst>
                                      </p:cBhvr>
                                      <p:tavLst>
                                        <p:tav tm="0">
                                          <p:val>
                                            <p:fltVal val="0"/>
                                          </p:val>
                                        </p:tav>
                                        <p:tav tm="100000">
                                          <p:val>
                                            <p:strVal val="#ppt_w"/>
                                          </p:val>
                                        </p:tav>
                                      </p:tavLst>
                                    </p:anim>
                                  </p:childTnLst>
                                </p:cTn>
                              </p:par>
                              <p:par>
                                <p:cTn id="16" presetID="35" presetClass="entr" presetSubtype="0" fill="hold" grpId="0" nodeType="withEffect">
                                  <p:stCondLst>
                                    <p:cond delay="0"/>
                                  </p:stCondLst>
                                  <p:childTnLst>
                                    <p:set>
                                      <p:cBhvr>
                                        <p:cTn id="17" dur="1" fill="hold">
                                          <p:stCondLst>
                                            <p:cond delay="0"/>
                                          </p:stCondLst>
                                        </p:cTn>
                                        <p:tgtEl>
                                          <p:spTgt spid="45059">
                                            <p:txEl>
                                              <p:pRg st="1" end="1"/>
                                            </p:txEl>
                                          </p:spTgt>
                                        </p:tgtEl>
                                        <p:attrNameLst>
                                          <p:attrName>style.visibility</p:attrName>
                                        </p:attrNameLst>
                                      </p:cBhvr>
                                      <p:to>
                                        <p:strVal val="visible"/>
                                      </p:to>
                                    </p:set>
                                    <p:animEffect transition="in" filter="fade">
                                      <p:cBhvr>
                                        <p:cTn id="18" dur="2000"/>
                                        <p:tgtEl>
                                          <p:spTgt spid="45059">
                                            <p:txEl>
                                              <p:pRg st="1" end="1"/>
                                            </p:txEl>
                                          </p:spTgt>
                                        </p:tgtEl>
                                      </p:cBhvr>
                                    </p:animEffect>
                                    <p:anim calcmode="lin" valueType="num">
                                      <p:cBhvr>
                                        <p:cTn id="19" dur="2000" fill="hold"/>
                                        <p:tgtEl>
                                          <p:spTgt spid="45059">
                                            <p:txEl>
                                              <p:pRg st="1" end="1"/>
                                            </p:txEl>
                                          </p:spTgt>
                                        </p:tgtEl>
                                        <p:attrNameLst>
                                          <p:attrName>style.rotation</p:attrName>
                                        </p:attrNameLst>
                                      </p:cBhvr>
                                      <p:tavLst>
                                        <p:tav tm="0">
                                          <p:val>
                                            <p:fltVal val="720"/>
                                          </p:val>
                                        </p:tav>
                                        <p:tav tm="100000">
                                          <p:val>
                                            <p:fltVal val="0"/>
                                          </p:val>
                                        </p:tav>
                                      </p:tavLst>
                                    </p:anim>
                                    <p:anim calcmode="lin" valueType="num">
                                      <p:cBhvr>
                                        <p:cTn id="20" dur="2000" fill="hold"/>
                                        <p:tgtEl>
                                          <p:spTgt spid="45059">
                                            <p:txEl>
                                              <p:pRg st="1" end="1"/>
                                            </p:txEl>
                                          </p:spTgt>
                                        </p:tgtEl>
                                        <p:attrNameLst>
                                          <p:attrName>ppt_h</p:attrName>
                                        </p:attrNameLst>
                                      </p:cBhvr>
                                      <p:tavLst>
                                        <p:tav tm="0">
                                          <p:val>
                                            <p:fltVal val="0"/>
                                          </p:val>
                                        </p:tav>
                                        <p:tav tm="100000">
                                          <p:val>
                                            <p:strVal val="#ppt_h"/>
                                          </p:val>
                                        </p:tav>
                                      </p:tavLst>
                                    </p:anim>
                                    <p:anim calcmode="lin" valueType="num">
                                      <p:cBhvr>
                                        <p:cTn id="21" dur="2000" fill="hold"/>
                                        <p:tgtEl>
                                          <p:spTgt spid="45059">
                                            <p:txEl>
                                              <p:pRg st="1" end="1"/>
                                            </p:txEl>
                                          </p:spTgt>
                                        </p:tgtEl>
                                        <p:attrNameLst>
                                          <p:attrName>ppt_w</p:attrName>
                                        </p:attrNameLst>
                                      </p:cBhvr>
                                      <p:tavLst>
                                        <p:tav tm="0">
                                          <p:val>
                                            <p:fltVal val="0"/>
                                          </p:val>
                                        </p:tav>
                                        <p:tav tm="100000">
                                          <p:val>
                                            <p:strVal val="#ppt_w"/>
                                          </p:val>
                                        </p:tav>
                                      </p:tavLst>
                                    </p:anim>
                                  </p:childTnLst>
                                </p:cTn>
                              </p:par>
                              <p:par>
                                <p:cTn id="22" presetID="35" presetClass="entr" presetSubtype="0" fill="hold" grpId="0" nodeType="withEffect">
                                  <p:stCondLst>
                                    <p:cond delay="0"/>
                                  </p:stCondLst>
                                  <p:childTnLst>
                                    <p:set>
                                      <p:cBhvr>
                                        <p:cTn id="23" dur="1" fill="hold">
                                          <p:stCondLst>
                                            <p:cond delay="0"/>
                                          </p:stCondLst>
                                        </p:cTn>
                                        <p:tgtEl>
                                          <p:spTgt spid="45059">
                                            <p:txEl>
                                              <p:pRg st="2" end="2"/>
                                            </p:txEl>
                                          </p:spTgt>
                                        </p:tgtEl>
                                        <p:attrNameLst>
                                          <p:attrName>style.visibility</p:attrName>
                                        </p:attrNameLst>
                                      </p:cBhvr>
                                      <p:to>
                                        <p:strVal val="visible"/>
                                      </p:to>
                                    </p:set>
                                    <p:animEffect transition="in" filter="fade">
                                      <p:cBhvr>
                                        <p:cTn id="24" dur="2000"/>
                                        <p:tgtEl>
                                          <p:spTgt spid="45059">
                                            <p:txEl>
                                              <p:pRg st="2" end="2"/>
                                            </p:txEl>
                                          </p:spTgt>
                                        </p:tgtEl>
                                      </p:cBhvr>
                                    </p:animEffect>
                                    <p:anim calcmode="lin" valueType="num">
                                      <p:cBhvr>
                                        <p:cTn id="25" dur="2000" fill="hold"/>
                                        <p:tgtEl>
                                          <p:spTgt spid="45059">
                                            <p:txEl>
                                              <p:pRg st="2" end="2"/>
                                            </p:txEl>
                                          </p:spTgt>
                                        </p:tgtEl>
                                        <p:attrNameLst>
                                          <p:attrName>style.rotation</p:attrName>
                                        </p:attrNameLst>
                                      </p:cBhvr>
                                      <p:tavLst>
                                        <p:tav tm="0">
                                          <p:val>
                                            <p:fltVal val="720"/>
                                          </p:val>
                                        </p:tav>
                                        <p:tav tm="100000">
                                          <p:val>
                                            <p:fltVal val="0"/>
                                          </p:val>
                                        </p:tav>
                                      </p:tavLst>
                                    </p:anim>
                                    <p:anim calcmode="lin" valueType="num">
                                      <p:cBhvr>
                                        <p:cTn id="26" dur="2000" fill="hold"/>
                                        <p:tgtEl>
                                          <p:spTgt spid="45059">
                                            <p:txEl>
                                              <p:pRg st="2" end="2"/>
                                            </p:txEl>
                                          </p:spTgt>
                                        </p:tgtEl>
                                        <p:attrNameLst>
                                          <p:attrName>ppt_h</p:attrName>
                                        </p:attrNameLst>
                                      </p:cBhvr>
                                      <p:tavLst>
                                        <p:tav tm="0">
                                          <p:val>
                                            <p:fltVal val="0"/>
                                          </p:val>
                                        </p:tav>
                                        <p:tav tm="100000">
                                          <p:val>
                                            <p:strVal val="#ppt_h"/>
                                          </p:val>
                                        </p:tav>
                                      </p:tavLst>
                                    </p:anim>
                                    <p:anim calcmode="lin" valueType="num">
                                      <p:cBhvr>
                                        <p:cTn id="27" dur="2000" fill="hold"/>
                                        <p:tgtEl>
                                          <p:spTgt spid="45059">
                                            <p:txEl>
                                              <p:pRg st="2" end="2"/>
                                            </p:txEl>
                                          </p:spTgt>
                                        </p:tgtEl>
                                        <p:attrNameLst>
                                          <p:attrName>ppt_w</p:attrName>
                                        </p:attrNameLst>
                                      </p:cBhvr>
                                      <p:tavLst>
                                        <p:tav tm="0">
                                          <p:val>
                                            <p:fltVal val="0"/>
                                          </p:val>
                                        </p:tav>
                                        <p:tav tm="100000">
                                          <p:val>
                                            <p:strVal val="#ppt_w"/>
                                          </p:val>
                                        </p:tav>
                                      </p:tavLst>
                                    </p:anim>
                                  </p:childTnLst>
                                </p:cTn>
                              </p:par>
                              <p:par>
                                <p:cTn id="28" presetID="35" presetClass="entr" presetSubtype="0" fill="hold" grpId="0" nodeType="withEffect">
                                  <p:stCondLst>
                                    <p:cond delay="0"/>
                                  </p:stCondLst>
                                  <p:childTnLst>
                                    <p:set>
                                      <p:cBhvr>
                                        <p:cTn id="29" dur="1" fill="hold">
                                          <p:stCondLst>
                                            <p:cond delay="0"/>
                                          </p:stCondLst>
                                        </p:cTn>
                                        <p:tgtEl>
                                          <p:spTgt spid="45059">
                                            <p:txEl>
                                              <p:pRg st="3" end="3"/>
                                            </p:txEl>
                                          </p:spTgt>
                                        </p:tgtEl>
                                        <p:attrNameLst>
                                          <p:attrName>style.visibility</p:attrName>
                                        </p:attrNameLst>
                                      </p:cBhvr>
                                      <p:to>
                                        <p:strVal val="visible"/>
                                      </p:to>
                                    </p:set>
                                    <p:animEffect transition="in" filter="fade">
                                      <p:cBhvr>
                                        <p:cTn id="30" dur="2000"/>
                                        <p:tgtEl>
                                          <p:spTgt spid="45059">
                                            <p:txEl>
                                              <p:pRg st="3" end="3"/>
                                            </p:txEl>
                                          </p:spTgt>
                                        </p:tgtEl>
                                      </p:cBhvr>
                                    </p:animEffect>
                                    <p:anim calcmode="lin" valueType="num">
                                      <p:cBhvr>
                                        <p:cTn id="31" dur="2000" fill="hold"/>
                                        <p:tgtEl>
                                          <p:spTgt spid="45059">
                                            <p:txEl>
                                              <p:pRg st="3" end="3"/>
                                            </p:txEl>
                                          </p:spTgt>
                                        </p:tgtEl>
                                        <p:attrNameLst>
                                          <p:attrName>style.rotation</p:attrName>
                                        </p:attrNameLst>
                                      </p:cBhvr>
                                      <p:tavLst>
                                        <p:tav tm="0">
                                          <p:val>
                                            <p:fltVal val="720"/>
                                          </p:val>
                                        </p:tav>
                                        <p:tav tm="100000">
                                          <p:val>
                                            <p:fltVal val="0"/>
                                          </p:val>
                                        </p:tav>
                                      </p:tavLst>
                                    </p:anim>
                                    <p:anim calcmode="lin" valueType="num">
                                      <p:cBhvr>
                                        <p:cTn id="32" dur="2000" fill="hold"/>
                                        <p:tgtEl>
                                          <p:spTgt spid="45059">
                                            <p:txEl>
                                              <p:pRg st="3" end="3"/>
                                            </p:txEl>
                                          </p:spTgt>
                                        </p:tgtEl>
                                        <p:attrNameLst>
                                          <p:attrName>ppt_h</p:attrName>
                                        </p:attrNameLst>
                                      </p:cBhvr>
                                      <p:tavLst>
                                        <p:tav tm="0">
                                          <p:val>
                                            <p:fltVal val="0"/>
                                          </p:val>
                                        </p:tav>
                                        <p:tav tm="100000">
                                          <p:val>
                                            <p:strVal val="#ppt_h"/>
                                          </p:val>
                                        </p:tav>
                                      </p:tavLst>
                                    </p:anim>
                                    <p:anim calcmode="lin" valueType="num">
                                      <p:cBhvr>
                                        <p:cTn id="33" dur="2000" fill="hold"/>
                                        <p:tgtEl>
                                          <p:spTgt spid="45059">
                                            <p:txEl>
                                              <p:pRg st="3" end="3"/>
                                            </p:txEl>
                                          </p:spTgt>
                                        </p:tgtEl>
                                        <p:attrNameLst>
                                          <p:attrName>ppt_w</p:attrName>
                                        </p:attrNameLst>
                                      </p:cBhvr>
                                      <p:tavLst>
                                        <p:tav tm="0">
                                          <p:val>
                                            <p:fltVal val="0"/>
                                          </p:val>
                                        </p:tav>
                                        <p:tav tm="100000">
                                          <p:val>
                                            <p:strVal val="#ppt_w"/>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059" grpId="0" build="p"/>
    </p:bldLst>
  </p:timing>
</p:sld>
</file>

<file path=ppt/slides/slide64.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a:xfrm>
            <a:off x="0" y="609600"/>
            <a:ext cx="8458200" cy="1811338"/>
          </a:xfrm>
        </p:spPr>
        <p:txBody>
          <a:bodyPr/>
          <a:lstStyle/>
          <a:p>
            <a:pPr eaLnBrk="1" hangingPunct="1">
              <a:defRPr/>
            </a:pPr>
            <a:r>
              <a:rPr lang="zh-TW" altLang="en-US" sz="8000" b="1" dirty="0" smtClean="0">
                <a:solidFill>
                  <a:srgbClr val="FF0000"/>
                </a:solidFill>
                <a:effectLst>
                  <a:outerShdw blurRad="38100" dist="38100" dir="2700000" algn="tl">
                    <a:srgbClr val="000000">
                      <a:alpha val="43137"/>
                    </a:srgbClr>
                  </a:outerShdw>
                </a:effectLst>
                <a:latin typeface="DFKai-SB" panose="03000509000000000000" pitchFamily="65" charset="-120"/>
                <a:ea typeface="DFKai-SB" panose="03000509000000000000" pitchFamily="65" charset="-120"/>
              </a:rPr>
              <a:t>身體語言</a:t>
            </a:r>
          </a:p>
        </p:txBody>
      </p:sp>
      <p:sp>
        <p:nvSpPr>
          <p:cNvPr id="17411" name="Rectangle 3"/>
          <p:cNvSpPr>
            <a:spLocks noGrp="1" noChangeArrowheads="1"/>
          </p:cNvSpPr>
          <p:nvPr>
            <p:ph idx="1"/>
          </p:nvPr>
        </p:nvSpPr>
        <p:spPr>
          <a:xfrm>
            <a:off x="690563" y="1981200"/>
            <a:ext cx="8453437" cy="4687888"/>
          </a:xfrm>
        </p:spPr>
        <p:txBody>
          <a:bodyPr/>
          <a:lstStyle/>
          <a:p>
            <a:pPr eaLnBrk="1" hangingPunct="1"/>
            <a:endParaRPr lang="zh-TW" altLang="en-US" sz="1000" b="1" smtClean="0">
              <a:latin typeface="DFKai-SB" panose="03000509000000000000" pitchFamily="65" charset="-120"/>
              <a:ea typeface="DFKai-SB" panose="03000509000000000000" pitchFamily="65" charset="-120"/>
            </a:endParaRPr>
          </a:p>
          <a:p>
            <a:pPr eaLnBrk="1" hangingPunct="1"/>
            <a:endParaRPr lang="zh-TW" altLang="en-US" sz="1000" b="1" smtClean="0">
              <a:latin typeface="DFKai-SB" panose="03000509000000000000" pitchFamily="65" charset="-120"/>
              <a:ea typeface="DFKai-SB" panose="03000509000000000000" pitchFamily="65" charset="-120"/>
            </a:endParaRPr>
          </a:p>
          <a:p>
            <a:pPr eaLnBrk="1" hangingPunct="1"/>
            <a:r>
              <a:rPr lang="zh-TW" altLang="en-US" sz="4400" b="1" smtClean="0">
                <a:latin typeface="DFKai-SB" panose="03000509000000000000" pitchFamily="65" charset="-120"/>
                <a:ea typeface="DFKai-SB" panose="03000509000000000000" pitchFamily="65" charset="-120"/>
              </a:rPr>
              <a:t>身體語言要真實</a:t>
            </a:r>
          </a:p>
          <a:p>
            <a:pPr eaLnBrk="1" hangingPunct="1"/>
            <a:r>
              <a:rPr lang="zh-TW" altLang="en-US" sz="4400" b="1" smtClean="0">
                <a:latin typeface="DFKai-SB" panose="03000509000000000000" pitchFamily="65" charset="-120"/>
                <a:ea typeface="DFKai-SB" panose="03000509000000000000" pitchFamily="65" charset="-120"/>
              </a:rPr>
              <a:t>動作要真實、無實物動作真實</a:t>
            </a:r>
          </a:p>
          <a:p>
            <a:pPr eaLnBrk="1" hangingPunct="1"/>
            <a:r>
              <a:rPr lang="zh-TW" altLang="en-US" sz="4400" b="1" smtClean="0">
                <a:latin typeface="DFKai-SB" panose="03000509000000000000" pitchFamily="65" charset="-120"/>
                <a:ea typeface="DFKai-SB" panose="03000509000000000000" pitchFamily="65" charset="-120"/>
              </a:rPr>
              <a:t>眼神及眼神的交流要真實</a:t>
            </a:r>
          </a:p>
          <a:p>
            <a:pPr eaLnBrk="1" hangingPunct="1"/>
            <a:r>
              <a:rPr lang="zh-TW" altLang="en-US" sz="4400" b="1" smtClean="0">
                <a:latin typeface="DFKai-SB" panose="03000509000000000000" pitchFamily="65" charset="-120"/>
                <a:ea typeface="DFKai-SB" panose="03000509000000000000" pitchFamily="65" charset="-120"/>
              </a:rPr>
              <a:t>真聽、真看、真交流和真體驗</a:t>
            </a:r>
          </a:p>
          <a:p>
            <a:pPr eaLnBrk="1" hangingPunct="1">
              <a:buFontTx/>
              <a:buNone/>
            </a:pPr>
            <a:endParaRPr lang="zh-TW" altLang="en-US" sz="4400" b="1" smtClean="0">
              <a:latin typeface="DFKai-SB" panose="03000509000000000000" pitchFamily="65" charset="-120"/>
              <a:ea typeface="DFKai-SB" panose="03000509000000000000" pitchFamily="65" charset="-120"/>
            </a:endParaRPr>
          </a:p>
        </p:txBody>
      </p:sp>
      <p:sp>
        <p:nvSpPr>
          <p:cNvPr id="2" name="Slide Number Placeholder 1"/>
          <p:cNvSpPr>
            <a:spLocks noGrp="1"/>
          </p:cNvSpPr>
          <p:nvPr>
            <p:ph type="sldNum" sz="quarter" idx="12"/>
          </p:nvPr>
        </p:nvSpPr>
        <p:spPr/>
        <p:txBody>
          <a:bodyPr/>
          <a:lstStyle/>
          <a:p>
            <a:pPr>
              <a:defRPr/>
            </a:pPr>
            <a:fld id="{AF37850B-8163-4A23-9DA0-891FF8300DB4}" type="slidenum">
              <a:rPr lang="zh-HK" altLang="en-US" smtClean="0"/>
              <a:pPr>
                <a:defRPr/>
              </a:pPr>
              <a:t>64</a:t>
            </a:fld>
            <a:endParaRPr lang="zh-HK"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ntr" presetSubtype="3" fill="hold" nodeType="clickEffect">
                                  <p:stCondLst>
                                    <p:cond delay="0"/>
                                  </p:stCondLst>
                                  <p:childTnLst>
                                    <p:set>
                                      <p:cBhvr>
                                        <p:cTn id="6" dur="1" fill="hold">
                                          <p:stCondLst>
                                            <p:cond delay="0"/>
                                          </p:stCondLst>
                                        </p:cTn>
                                        <p:tgtEl>
                                          <p:spTgt spid="17410"/>
                                        </p:tgtEl>
                                        <p:attrNameLst>
                                          <p:attrName>style.visibility</p:attrName>
                                        </p:attrNameLst>
                                      </p:cBhvr>
                                      <p:to>
                                        <p:strVal val="visible"/>
                                      </p:to>
                                    </p:set>
                                    <p:animEffect transition="in" filter="strips(upRight)">
                                      <p:cBhvr>
                                        <p:cTn id="7" dur="500"/>
                                        <p:tgtEl>
                                          <p:spTgt spid="1741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6" presetClass="entr" presetSubtype="0" fill="hold" grpId="0" nodeType="clickEffect">
                                  <p:stCondLst>
                                    <p:cond delay="0"/>
                                  </p:stCondLst>
                                  <p:iterate type="lt">
                                    <p:tmPct val="10000"/>
                                  </p:iterate>
                                  <p:childTnLst>
                                    <p:set>
                                      <p:cBhvr>
                                        <p:cTn id="11" dur="1" fill="hold">
                                          <p:stCondLst>
                                            <p:cond delay="0"/>
                                          </p:stCondLst>
                                        </p:cTn>
                                        <p:tgtEl>
                                          <p:spTgt spid="17411">
                                            <p:txEl>
                                              <p:pRg st="2" end="2"/>
                                            </p:txEl>
                                          </p:spTgt>
                                        </p:tgtEl>
                                        <p:attrNameLst>
                                          <p:attrName>style.visibility</p:attrName>
                                        </p:attrNameLst>
                                      </p:cBhvr>
                                      <p:to>
                                        <p:strVal val="visible"/>
                                      </p:to>
                                    </p:set>
                                    <p:anim by="(-#ppt_w*2)" calcmode="lin" valueType="num">
                                      <p:cBhvr rctx="PPT">
                                        <p:cTn id="12" dur="500" autoRev="1" fill="hold">
                                          <p:stCondLst>
                                            <p:cond delay="0"/>
                                          </p:stCondLst>
                                        </p:cTn>
                                        <p:tgtEl>
                                          <p:spTgt spid="17411">
                                            <p:txEl>
                                              <p:pRg st="2" end="2"/>
                                            </p:txEl>
                                          </p:spTgt>
                                        </p:tgtEl>
                                        <p:attrNameLst>
                                          <p:attrName>ppt_w</p:attrName>
                                        </p:attrNameLst>
                                      </p:cBhvr>
                                    </p:anim>
                                    <p:anim by="(#ppt_w*0.50)" calcmode="lin" valueType="num">
                                      <p:cBhvr>
                                        <p:cTn id="13" dur="500" decel="50000" autoRev="1" fill="hold">
                                          <p:stCondLst>
                                            <p:cond delay="0"/>
                                          </p:stCondLst>
                                        </p:cTn>
                                        <p:tgtEl>
                                          <p:spTgt spid="17411">
                                            <p:txEl>
                                              <p:pRg st="2" end="2"/>
                                            </p:txEl>
                                          </p:spTgt>
                                        </p:tgtEl>
                                        <p:attrNameLst>
                                          <p:attrName>ppt_x</p:attrName>
                                        </p:attrNameLst>
                                      </p:cBhvr>
                                    </p:anim>
                                    <p:anim from="(-#ppt_h/2)" to="(#ppt_y)" calcmode="lin" valueType="num">
                                      <p:cBhvr>
                                        <p:cTn id="14" dur="1000" fill="hold">
                                          <p:stCondLst>
                                            <p:cond delay="0"/>
                                          </p:stCondLst>
                                        </p:cTn>
                                        <p:tgtEl>
                                          <p:spTgt spid="17411">
                                            <p:txEl>
                                              <p:pRg st="2" end="2"/>
                                            </p:txEl>
                                          </p:spTgt>
                                        </p:tgtEl>
                                        <p:attrNameLst>
                                          <p:attrName>ppt_y</p:attrName>
                                        </p:attrNameLst>
                                      </p:cBhvr>
                                    </p:anim>
                                    <p:animRot by="21600000">
                                      <p:cBhvr>
                                        <p:cTn id="15" dur="1000" fill="hold">
                                          <p:stCondLst>
                                            <p:cond delay="0"/>
                                          </p:stCondLst>
                                        </p:cTn>
                                        <p:tgtEl>
                                          <p:spTgt spid="17411">
                                            <p:txEl>
                                              <p:pRg st="2" end="2"/>
                                            </p:txEl>
                                          </p:spTgt>
                                        </p:tgtEl>
                                        <p:attrNameLst>
                                          <p:attrName>r</p:attrName>
                                        </p:attrNameLst>
                                      </p:cBhvr>
                                    </p:animRot>
                                  </p:childTnLst>
                                </p:cTn>
                              </p:par>
                            </p:childTnLst>
                          </p:cTn>
                        </p:par>
                      </p:childTnLst>
                    </p:cTn>
                  </p:par>
                  <p:par>
                    <p:cTn id="16" fill="hold" nodeType="clickPar">
                      <p:stCondLst>
                        <p:cond delay="indefinite"/>
                      </p:stCondLst>
                      <p:childTnLst>
                        <p:par>
                          <p:cTn id="17" fill="hold" nodeType="withGroup">
                            <p:stCondLst>
                              <p:cond delay="0"/>
                            </p:stCondLst>
                            <p:childTnLst>
                              <p:par>
                                <p:cTn id="18" presetID="56" presetClass="entr" presetSubtype="0" fill="hold" grpId="0" nodeType="clickEffect">
                                  <p:stCondLst>
                                    <p:cond delay="0"/>
                                  </p:stCondLst>
                                  <p:iterate type="lt">
                                    <p:tmPct val="10000"/>
                                  </p:iterate>
                                  <p:childTnLst>
                                    <p:set>
                                      <p:cBhvr>
                                        <p:cTn id="19" dur="1" fill="hold">
                                          <p:stCondLst>
                                            <p:cond delay="0"/>
                                          </p:stCondLst>
                                        </p:cTn>
                                        <p:tgtEl>
                                          <p:spTgt spid="17411">
                                            <p:txEl>
                                              <p:pRg st="3" end="3"/>
                                            </p:txEl>
                                          </p:spTgt>
                                        </p:tgtEl>
                                        <p:attrNameLst>
                                          <p:attrName>style.visibility</p:attrName>
                                        </p:attrNameLst>
                                      </p:cBhvr>
                                      <p:to>
                                        <p:strVal val="visible"/>
                                      </p:to>
                                    </p:set>
                                    <p:anim by="(-#ppt_w*2)" calcmode="lin" valueType="num">
                                      <p:cBhvr rctx="PPT">
                                        <p:cTn id="20" dur="500" autoRev="1" fill="hold">
                                          <p:stCondLst>
                                            <p:cond delay="0"/>
                                          </p:stCondLst>
                                        </p:cTn>
                                        <p:tgtEl>
                                          <p:spTgt spid="17411">
                                            <p:txEl>
                                              <p:pRg st="3" end="3"/>
                                            </p:txEl>
                                          </p:spTgt>
                                        </p:tgtEl>
                                        <p:attrNameLst>
                                          <p:attrName>ppt_w</p:attrName>
                                        </p:attrNameLst>
                                      </p:cBhvr>
                                    </p:anim>
                                    <p:anim by="(#ppt_w*0.50)" calcmode="lin" valueType="num">
                                      <p:cBhvr>
                                        <p:cTn id="21" dur="500" decel="50000" autoRev="1" fill="hold">
                                          <p:stCondLst>
                                            <p:cond delay="0"/>
                                          </p:stCondLst>
                                        </p:cTn>
                                        <p:tgtEl>
                                          <p:spTgt spid="17411">
                                            <p:txEl>
                                              <p:pRg st="3" end="3"/>
                                            </p:txEl>
                                          </p:spTgt>
                                        </p:tgtEl>
                                        <p:attrNameLst>
                                          <p:attrName>ppt_x</p:attrName>
                                        </p:attrNameLst>
                                      </p:cBhvr>
                                    </p:anim>
                                    <p:anim from="(-#ppt_h/2)" to="(#ppt_y)" calcmode="lin" valueType="num">
                                      <p:cBhvr>
                                        <p:cTn id="22" dur="1000" fill="hold">
                                          <p:stCondLst>
                                            <p:cond delay="0"/>
                                          </p:stCondLst>
                                        </p:cTn>
                                        <p:tgtEl>
                                          <p:spTgt spid="17411">
                                            <p:txEl>
                                              <p:pRg st="3" end="3"/>
                                            </p:txEl>
                                          </p:spTgt>
                                        </p:tgtEl>
                                        <p:attrNameLst>
                                          <p:attrName>ppt_y</p:attrName>
                                        </p:attrNameLst>
                                      </p:cBhvr>
                                    </p:anim>
                                    <p:animRot by="21600000">
                                      <p:cBhvr>
                                        <p:cTn id="23" dur="1000" fill="hold">
                                          <p:stCondLst>
                                            <p:cond delay="0"/>
                                          </p:stCondLst>
                                        </p:cTn>
                                        <p:tgtEl>
                                          <p:spTgt spid="17411">
                                            <p:txEl>
                                              <p:pRg st="3" end="3"/>
                                            </p:txEl>
                                          </p:spTgt>
                                        </p:tgtEl>
                                        <p:attrNameLst>
                                          <p:attrName>r</p:attrName>
                                        </p:attrNameLst>
                                      </p:cBhvr>
                                    </p:animRot>
                                  </p:childTnLst>
                                </p:cTn>
                              </p:par>
                            </p:childTnLst>
                          </p:cTn>
                        </p:par>
                      </p:childTnLst>
                    </p:cTn>
                  </p:par>
                  <p:par>
                    <p:cTn id="24" fill="hold" nodeType="clickPar">
                      <p:stCondLst>
                        <p:cond delay="indefinite"/>
                      </p:stCondLst>
                      <p:childTnLst>
                        <p:par>
                          <p:cTn id="25" fill="hold" nodeType="withGroup">
                            <p:stCondLst>
                              <p:cond delay="0"/>
                            </p:stCondLst>
                            <p:childTnLst>
                              <p:par>
                                <p:cTn id="26" presetID="56" presetClass="entr" presetSubtype="0" fill="hold" grpId="0" nodeType="clickEffect">
                                  <p:stCondLst>
                                    <p:cond delay="0"/>
                                  </p:stCondLst>
                                  <p:iterate type="lt">
                                    <p:tmPct val="10000"/>
                                  </p:iterate>
                                  <p:childTnLst>
                                    <p:set>
                                      <p:cBhvr>
                                        <p:cTn id="27" dur="1" fill="hold">
                                          <p:stCondLst>
                                            <p:cond delay="0"/>
                                          </p:stCondLst>
                                        </p:cTn>
                                        <p:tgtEl>
                                          <p:spTgt spid="17411">
                                            <p:txEl>
                                              <p:pRg st="4" end="4"/>
                                            </p:txEl>
                                          </p:spTgt>
                                        </p:tgtEl>
                                        <p:attrNameLst>
                                          <p:attrName>style.visibility</p:attrName>
                                        </p:attrNameLst>
                                      </p:cBhvr>
                                      <p:to>
                                        <p:strVal val="visible"/>
                                      </p:to>
                                    </p:set>
                                    <p:anim by="(-#ppt_w*2)" calcmode="lin" valueType="num">
                                      <p:cBhvr rctx="PPT">
                                        <p:cTn id="28" dur="500" autoRev="1" fill="hold">
                                          <p:stCondLst>
                                            <p:cond delay="0"/>
                                          </p:stCondLst>
                                        </p:cTn>
                                        <p:tgtEl>
                                          <p:spTgt spid="17411">
                                            <p:txEl>
                                              <p:pRg st="4" end="4"/>
                                            </p:txEl>
                                          </p:spTgt>
                                        </p:tgtEl>
                                        <p:attrNameLst>
                                          <p:attrName>ppt_w</p:attrName>
                                        </p:attrNameLst>
                                      </p:cBhvr>
                                    </p:anim>
                                    <p:anim by="(#ppt_w*0.50)" calcmode="lin" valueType="num">
                                      <p:cBhvr>
                                        <p:cTn id="29" dur="500" decel="50000" autoRev="1" fill="hold">
                                          <p:stCondLst>
                                            <p:cond delay="0"/>
                                          </p:stCondLst>
                                        </p:cTn>
                                        <p:tgtEl>
                                          <p:spTgt spid="17411">
                                            <p:txEl>
                                              <p:pRg st="4" end="4"/>
                                            </p:txEl>
                                          </p:spTgt>
                                        </p:tgtEl>
                                        <p:attrNameLst>
                                          <p:attrName>ppt_x</p:attrName>
                                        </p:attrNameLst>
                                      </p:cBhvr>
                                    </p:anim>
                                    <p:anim from="(-#ppt_h/2)" to="(#ppt_y)" calcmode="lin" valueType="num">
                                      <p:cBhvr>
                                        <p:cTn id="30" dur="1000" fill="hold">
                                          <p:stCondLst>
                                            <p:cond delay="0"/>
                                          </p:stCondLst>
                                        </p:cTn>
                                        <p:tgtEl>
                                          <p:spTgt spid="17411">
                                            <p:txEl>
                                              <p:pRg st="4" end="4"/>
                                            </p:txEl>
                                          </p:spTgt>
                                        </p:tgtEl>
                                        <p:attrNameLst>
                                          <p:attrName>ppt_y</p:attrName>
                                        </p:attrNameLst>
                                      </p:cBhvr>
                                    </p:anim>
                                    <p:animRot by="21600000">
                                      <p:cBhvr>
                                        <p:cTn id="31" dur="1000" fill="hold">
                                          <p:stCondLst>
                                            <p:cond delay="0"/>
                                          </p:stCondLst>
                                        </p:cTn>
                                        <p:tgtEl>
                                          <p:spTgt spid="17411">
                                            <p:txEl>
                                              <p:pRg st="4" end="4"/>
                                            </p:txEl>
                                          </p:spTgt>
                                        </p:tgtEl>
                                        <p:attrNameLst>
                                          <p:attrName>r</p:attrName>
                                        </p:attrNameLst>
                                      </p:cBhvr>
                                    </p:animRot>
                                  </p:childTnLst>
                                </p:cTn>
                              </p:par>
                            </p:childTnLst>
                          </p:cTn>
                        </p:par>
                      </p:childTnLst>
                    </p:cTn>
                  </p:par>
                  <p:par>
                    <p:cTn id="32" fill="hold" nodeType="clickPar">
                      <p:stCondLst>
                        <p:cond delay="indefinite"/>
                      </p:stCondLst>
                      <p:childTnLst>
                        <p:par>
                          <p:cTn id="33" fill="hold" nodeType="withGroup">
                            <p:stCondLst>
                              <p:cond delay="0"/>
                            </p:stCondLst>
                            <p:childTnLst>
                              <p:par>
                                <p:cTn id="34" presetID="56" presetClass="entr" presetSubtype="0" fill="hold" grpId="0" nodeType="clickEffect">
                                  <p:stCondLst>
                                    <p:cond delay="0"/>
                                  </p:stCondLst>
                                  <p:iterate type="lt">
                                    <p:tmPct val="10000"/>
                                  </p:iterate>
                                  <p:childTnLst>
                                    <p:set>
                                      <p:cBhvr>
                                        <p:cTn id="35" dur="1" fill="hold">
                                          <p:stCondLst>
                                            <p:cond delay="0"/>
                                          </p:stCondLst>
                                        </p:cTn>
                                        <p:tgtEl>
                                          <p:spTgt spid="17411">
                                            <p:txEl>
                                              <p:pRg st="5" end="5"/>
                                            </p:txEl>
                                          </p:spTgt>
                                        </p:tgtEl>
                                        <p:attrNameLst>
                                          <p:attrName>style.visibility</p:attrName>
                                        </p:attrNameLst>
                                      </p:cBhvr>
                                      <p:to>
                                        <p:strVal val="visible"/>
                                      </p:to>
                                    </p:set>
                                    <p:anim by="(-#ppt_w*2)" calcmode="lin" valueType="num">
                                      <p:cBhvr rctx="PPT">
                                        <p:cTn id="36" dur="500" autoRev="1" fill="hold">
                                          <p:stCondLst>
                                            <p:cond delay="0"/>
                                          </p:stCondLst>
                                        </p:cTn>
                                        <p:tgtEl>
                                          <p:spTgt spid="17411">
                                            <p:txEl>
                                              <p:pRg st="5" end="5"/>
                                            </p:txEl>
                                          </p:spTgt>
                                        </p:tgtEl>
                                        <p:attrNameLst>
                                          <p:attrName>ppt_w</p:attrName>
                                        </p:attrNameLst>
                                      </p:cBhvr>
                                    </p:anim>
                                    <p:anim by="(#ppt_w*0.50)" calcmode="lin" valueType="num">
                                      <p:cBhvr>
                                        <p:cTn id="37" dur="500" decel="50000" autoRev="1" fill="hold">
                                          <p:stCondLst>
                                            <p:cond delay="0"/>
                                          </p:stCondLst>
                                        </p:cTn>
                                        <p:tgtEl>
                                          <p:spTgt spid="17411">
                                            <p:txEl>
                                              <p:pRg st="5" end="5"/>
                                            </p:txEl>
                                          </p:spTgt>
                                        </p:tgtEl>
                                        <p:attrNameLst>
                                          <p:attrName>ppt_x</p:attrName>
                                        </p:attrNameLst>
                                      </p:cBhvr>
                                    </p:anim>
                                    <p:anim from="(-#ppt_h/2)" to="(#ppt_y)" calcmode="lin" valueType="num">
                                      <p:cBhvr>
                                        <p:cTn id="38" dur="1000" fill="hold">
                                          <p:stCondLst>
                                            <p:cond delay="0"/>
                                          </p:stCondLst>
                                        </p:cTn>
                                        <p:tgtEl>
                                          <p:spTgt spid="17411">
                                            <p:txEl>
                                              <p:pRg st="5" end="5"/>
                                            </p:txEl>
                                          </p:spTgt>
                                        </p:tgtEl>
                                        <p:attrNameLst>
                                          <p:attrName>ppt_y</p:attrName>
                                        </p:attrNameLst>
                                      </p:cBhvr>
                                    </p:anim>
                                    <p:animRot by="21600000">
                                      <p:cBhvr>
                                        <p:cTn id="39" dur="1000" fill="hold">
                                          <p:stCondLst>
                                            <p:cond delay="0"/>
                                          </p:stCondLst>
                                        </p:cTn>
                                        <p:tgtEl>
                                          <p:spTgt spid="17411">
                                            <p:txEl>
                                              <p:pRg st="5" end="5"/>
                                            </p:txEl>
                                          </p:spTgt>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11" grpId="0" build="p"/>
    </p:bldLst>
  </p:timing>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2946" name="Rectangle 2"/>
          <p:cNvSpPr>
            <a:spLocks noGrp="1" noRot="1" noChangeArrowheads="1"/>
          </p:cNvSpPr>
          <p:nvPr>
            <p:ph type="title"/>
          </p:nvPr>
        </p:nvSpPr>
        <p:spPr/>
        <p:txBody>
          <a:bodyPr>
            <a:normAutofit fontScale="90000"/>
          </a:bodyPr>
          <a:lstStyle/>
          <a:p>
            <a:pPr eaLnBrk="1" hangingPunct="1"/>
            <a:r>
              <a:rPr lang="zh-TW" altLang="en-US" sz="8000" b="1" smtClean="0">
                <a:solidFill>
                  <a:srgbClr val="FD2C27"/>
                </a:solidFill>
                <a:latin typeface="DFKai-SB" panose="03000509000000000000" pitchFamily="65" charset="-120"/>
                <a:ea typeface="DFKai-SB" panose="03000509000000000000" pitchFamily="65" charset="-120"/>
              </a:rPr>
              <a:t>戲劇表演</a:t>
            </a:r>
            <a:r>
              <a:rPr lang="zh-TW" altLang="en-US" sz="8000" smtClean="0">
                <a:solidFill>
                  <a:srgbClr val="FD2C27"/>
                </a:solidFill>
                <a:latin typeface="DFKai-SB" panose="03000509000000000000" pitchFamily="65" charset="-120"/>
                <a:ea typeface="DFKai-SB" panose="03000509000000000000" pitchFamily="65" charset="-120"/>
              </a:rPr>
              <a:t> </a:t>
            </a:r>
          </a:p>
        </p:txBody>
      </p:sp>
      <p:sp>
        <p:nvSpPr>
          <p:cNvPr id="82947" name="Rectangle 3"/>
          <p:cNvSpPr>
            <a:spLocks noGrp="1" noRot="1" noChangeArrowheads="1"/>
          </p:cNvSpPr>
          <p:nvPr>
            <p:ph idx="1"/>
          </p:nvPr>
        </p:nvSpPr>
        <p:spPr>
          <a:xfrm>
            <a:off x="107950" y="1600200"/>
            <a:ext cx="8856663" cy="4852988"/>
          </a:xfrm>
        </p:spPr>
        <p:txBody>
          <a:bodyPr/>
          <a:lstStyle/>
          <a:p>
            <a:pPr eaLnBrk="1" hangingPunct="1">
              <a:lnSpc>
                <a:spcPct val="90000"/>
              </a:lnSpc>
            </a:pPr>
            <a:r>
              <a:rPr lang="zh-TW" altLang="en-US" sz="3700" b="1" smtClean="0">
                <a:latin typeface="DFKai-SB" panose="03000509000000000000" pitchFamily="65" charset="-120"/>
                <a:ea typeface="DFKai-SB" panose="03000509000000000000" pitchFamily="65" charset="-120"/>
              </a:rPr>
              <a:t>戲劇表演的元素包括：</a:t>
            </a:r>
          </a:p>
          <a:p>
            <a:pPr algn="ctr" eaLnBrk="1" hangingPunct="1">
              <a:lnSpc>
                <a:spcPct val="90000"/>
              </a:lnSpc>
              <a:buFont typeface="Wingdings 2" pitchFamily="18" charset="2"/>
              <a:buNone/>
            </a:pPr>
            <a:r>
              <a:rPr lang="zh-TW" altLang="en-US" sz="3300" b="1" smtClean="0">
                <a:latin typeface="DFKai-SB" panose="03000509000000000000" pitchFamily="65" charset="-120"/>
                <a:ea typeface="DFKai-SB" panose="03000509000000000000" pitchFamily="65" charset="-120"/>
              </a:rPr>
              <a:t>演員的演出</a:t>
            </a:r>
          </a:p>
          <a:p>
            <a:pPr algn="ctr" eaLnBrk="1" hangingPunct="1">
              <a:lnSpc>
                <a:spcPct val="90000"/>
              </a:lnSpc>
              <a:buFont typeface="Wingdings 2" pitchFamily="18" charset="2"/>
              <a:buNone/>
            </a:pPr>
            <a:r>
              <a:rPr lang="zh-TW" altLang="en-US" sz="3300" b="1" smtClean="0">
                <a:latin typeface="DFKai-SB" panose="03000509000000000000" pitchFamily="65" charset="-120"/>
                <a:ea typeface="DFKai-SB" panose="03000509000000000000" pitchFamily="65" charset="-120"/>
              </a:rPr>
              <a:t>形象</a:t>
            </a:r>
            <a:r>
              <a:rPr lang="zh-CN" altLang="en-US" sz="3300" b="1" smtClean="0">
                <a:latin typeface="DFKai-SB" panose="03000509000000000000" pitchFamily="65" charset="-120"/>
                <a:ea typeface="DFKai-SB" panose="03000509000000000000" pitchFamily="65" charset="-120"/>
              </a:rPr>
              <a:t>的</a:t>
            </a:r>
            <a:r>
              <a:rPr lang="zh-TW" altLang="en-US" sz="3300" b="1" smtClean="0">
                <a:latin typeface="DFKai-SB" panose="03000509000000000000" pitchFamily="65" charset="-120"/>
                <a:ea typeface="DFKai-SB" panose="03000509000000000000" pitchFamily="65" charset="-120"/>
              </a:rPr>
              <a:t>設計</a:t>
            </a:r>
            <a:endParaRPr lang="en-US" altLang="zh-TW" sz="3300" b="1" smtClean="0">
              <a:latin typeface="DFKai-SB" panose="03000509000000000000" pitchFamily="65" charset="-120"/>
              <a:ea typeface="DFKai-SB" panose="03000509000000000000" pitchFamily="65" charset="-120"/>
            </a:endParaRPr>
          </a:p>
          <a:p>
            <a:pPr algn="ctr" eaLnBrk="1" hangingPunct="1">
              <a:lnSpc>
                <a:spcPct val="90000"/>
              </a:lnSpc>
              <a:buFont typeface="Wingdings 2" pitchFamily="18" charset="2"/>
              <a:buNone/>
            </a:pPr>
            <a:r>
              <a:rPr lang="zh-CN" altLang="en-US" sz="3300" b="1" smtClean="0">
                <a:latin typeface="DFKai-SB" panose="03000509000000000000" pitchFamily="65" charset="-120"/>
                <a:ea typeface="DFKai-SB" panose="03000509000000000000" pitchFamily="65" charset="-120"/>
              </a:rPr>
              <a:t>（人物造型、語言、形體、聲音等）</a:t>
            </a:r>
            <a:endParaRPr lang="zh-TW" altLang="en-US" sz="3300" b="1" smtClean="0">
              <a:latin typeface="DFKai-SB" panose="03000509000000000000" pitchFamily="65" charset="-120"/>
              <a:ea typeface="DFKai-SB" panose="03000509000000000000" pitchFamily="65" charset="-120"/>
            </a:endParaRPr>
          </a:p>
          <a:p>
            <a:pPr algn="ctr" eaLnBrk="1" hangingPunct="1">
              <a:lnSpc>
                <a:spcPct val="90000"/>
              </a:lnSpc>
              <a:buFont typeface="Wingdings 2" pitchFamily="18" charset="2"/>
              <a:buNone/>
            </a:pPr>
            <a:r>
              <a:rPr lang="zh-TW" altLang="en-US" sz="3300" b="1" smtClean="0">
                <a:latin typeface="DFKai-SB" panose="03000509000000000000" pitchFamily="65" charset="-120"/>
                <a:ea typeface="DFKai-SB" panose="03000509000000000000" pitchFamily="65" charset="-120"/>
              </a:rPr>
              <a:t>佈景設計</a:t>
            </a:r>
          </a:p>
          <a:p>
            <a:pPr algn="ctr" eaLnBrk="1" hangingPunct="1">
              <a:lnSpc>
                <a:spcPct val="90000"/>
              </a:lnSpc>
              <a:buFont typeface="Wingdings 2" pitchFamily="18" charset="2"/>
              <a:buNone/>
            </a:pPr>
            <a:r>
              <a:rPr lang="zh-TW" altLang="en-US" sz="3300" b="1" smtClean="0">
                <a:latin typeface="DFKai-SB" panose="03000509000000000000" pitchFamily="65" charset="-120"/>
                <a:ea typeface="DFKai-SB" panose="03000509000000000000" pitchFamily="65" charset="-120"/>
              </a:rPr>
              <a:t>道具應用</a:t>
            </a:r>
          </a:p>
          <a:p>
            <a:pPr algn="ctr" eaLnBrk="1" hangingPunct="1">
              <a:lnSpc>
                <a:spcPct val="90000"/>
              </a:lnSpc>
              <a:buFont typeface="Wingdings 2" pitchFamily="18" charset="2"/>
              <a:buNone/>
            </a:pPr>
            <a:r>
              <a:rPr lang="zh-TW" altLang="en-US" sz="3300" b="1" smtClean="0">
                <a:latin typeface="DFKai-SB" panose="03000509000000000000" pitchFamily="65" charset="-120"/>
                <a:ea typeface="DFKai-SB" panose="03000509000000000000" pitchFamily="65" charset="-120"/>
              </a:rPr>
              <a:t>音響配合</a:t>
            </a:r>
          </a:p>
          <a:p>
            <a:pPr algn="ctr" eaLnBrk="1" hangingPunct="1">
              <a:lnSpc>
                <a:spcPct val="90000"/>
              </a:lnSpc>
              <a:buFont typeface="Wingdings 2" pitchFamily="18" charset="2"/>
              <a:buNone/>
            </a:pPr>
            <a:r>
              <a:rPr lang="zh-TW" altLang="en-US" sz="3300" b="1" smtClean="0">
                <a:latin typeface="DFKai-SB" panose="03000509000000000000" pitchFamily="65" charset="-120"/>
                <a:ea typeface="DFKai-SB" panose="03000509000000000000" pitchFamily="65" charset="-120"/>
              </a:rPr>
              <a:t>燈光設計</a:t>
            </a:r>
            <a:r>
              <a:rPr lang="zh-CN" altLang="en-US" sz="3300" b="1" smtClean="0">
                <a:latin typeface="DFKai-SB" panose="03000509000000000000" pitchFamily="65" charset="-120"/>
                <a:ea typeface="DFKai-SB" panose="03000509000000000000" pitchFamily="65" charset="-120"/>
              </a:rPr>
              <a:t>等等</a:t>
            </a:r>
            <a:endParaRPr lang="zh-TW" altLang="en-US" sz="3300" b="1" smtClean="0">
              <a:latin typeface="DFKai-SB" panose="03000509000000000000" pitchFamily="65" charset="-120"/>
              <a:ea typeface="DFKai-SB" panose="03000509000000000000" pitchFamily="65" charset="-120"/>
            </a:endParaRPr>
          </a:p>
        </p:txBody>
      </p:sp>
      <p:sp>
        <p:nvSpPr>
          <p:cNvPr id="2" name="Slide Number Placeholder 1"/>
          <p:cNvSpPr>
            <a:spLocks noGrp="1"/>
          </p:cNvSpPr>
          <p:nvPr>
            <p:ph type="sldNum" sz="quarter" idx="12"/>
          </p:nvPr>
        </p:nvSpPr>
        <p:spPr/>
        <p:txBody>
          <a:bodyPr/>
          <a:lstStyle/>
          <a:p>
            <a:pPr>
              <a:defRPr/>
            </a:pPr>
            <a:fld id="{AF37850B-8163-4A23-9DA0-891FF8300DB4}" type="slidenum">
              <a:rPr lang="zh-HK" altLang="en-US" smtClean="0"/>
              <a:pPr>
                <a:defRPr/>
              </a:pPr>
              <a:t>65</a:t>
            </a:fld>
            <a:endParaRPr lang="zh-HK" altLang="en-US"/>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9938" name="Rectangle 2"/>
          <p:cNvSpPr>
            <a:spLocks noGrp="1" noRot="1" noChangeArrowheads="1"/>
          </p:cNvSpPr>
          <p:nvPr>
            <p:ph type="title"/>
          </p:nvPr>
        </p:nvSpPr>
        <p:spPr/>
        <p:txBody>
          <a:bodyPr>
            <a:normAutofit fontScale="90000"/>
          </a:bodyPr>
          <a:lstStyle/>
          <a:p>
            <a:pPr eaLnBrk="1" hangingPunct="1">
              <a:defRPr/>
            </a:pPr>
            <a:r>
              <a:rPr lang="zh-TW" altLang="en-US" sz="8000" b="1" dirty="0" smtClean="0">
                <a:solidFill>
                  <a:srgbClr val="FD2C27"/>
                </a:solidFill>
                <a:effectLst>
                  <a:outerShdw blurRad="38100" dist="38100" dir="2700000" algn="tl">
                    <a:srgbClr val="000000">
                      <a:alpha val="43137"/>
                    </a:srgbClr>
                  </a:outerShdw>
                </a:effectLst>
                <a:latin typeface="DFKai-SB" panose="03000509000000000000" pitchFamily="65" charset="-120"/>
                <a:ea typeface="DFKai-SB" panose="03000509000000000000" pitchFamily="65" charset="-120"/>
              </a:rPr>
              <a:t>形象設計</a:t>
            </a:r>
          </a:p>
        </p:txBody>
      </p:sp>
      <p:sp>
        <p:nvSpPr>
          <p:cNvPr id="83971" name="Rectangle 3"/>
          <p:cNvSpPr>
            <a:spLocks noGrp="1" noRot="1" noChangeArrowheads="1"/>
          </p:cNvSpPr>
          <p:nvPr>
            <p:ph idx="1"/>
          </p:nvPr>
        </p:nvSpPr>
        <p:spPr>
          <a:xfrm>
            <a:off x="301625" y="1600200"/>
            <a:ext cx="8540750" cy="5257800"/>
          </a:xfrm>
        </p:spPr>
        <p:txBody>
          <a:bodyPr/>
          <a:lstStyle/>
          <a:p>
            <a:pPr eaLnBrk="1" hangingPunct="1">
              <a:lnSpc>
                <a:spcPct val="90000"/>
              </a:lnSpc>
            </a:pPr>
            <a:r>
              <a:rPr lang="zh-TW" altLang="en-US" sz="4000" b="1" smtClean="0">
                <a:latin typeface="DFKai-SB" panose="03000509000000000000" pitchFamily="65" charset="-120"/>
                <a:ea typeface="DFKai-SB" panose="03000509000000000000" pitchFamily="65" charset="-120"/>
              </a:rPr>
              <a:t>人物形象的造型</a:t>
            </a:r>
          </a:p>
          <a:p>
            <a:pPr eaLnBrk="1" hangingPunct="1">
              <a:lnSpc>
                <a:spcPct val="90000"/>
              </a:lnSpc>
            </a:pPr>
            <a:r>
              <a:rPr lang="zh-TW" altLang="en-US" sz="4000" b="1" smtClean="0">
                <a:solidFill>
                  <a:srgbClr val="FF0000"/>
                </a:solidFill>
                <a:latin typeface="DFKai-SB" panose="03000509000000000000" pitchFamily="65" charset="-120"/>
                <a:ea typeface="DFKai-SB" panose="03000509000000000000" pitchFamily="65" charset="-120"/>
              </a:rPr>
              <a:t>服裝、頭飾、化妝</a:t>
            </a:r>
            <a:r>
              <a:rPr lang="zh-TW" altLang="en-US" sz="4000" smtClean="0">
                <a:latin typeface="DFKai-SB" panose="03000509000000000000" pitchFamily="65" charset="-120"/>
                <a:ea typeface="DFKai-SB" panose="03000509000000000000" pitchFamily="65" charset="-120"/>
              </a:rPr>
              <a:t>等塑造人物的形象，影響戲劇效果。</a:t>
            </a:r>
          </a:p>
          <a:p>
            <a:pPr eaLnBrk="1" hangingPunct="1">
              <a:lnSpc>
                <a:spcPct val="90000"/>
              </a:lnSpc>
            </a:pPr>
            <a:r>
              <a:rPr lang="zh-TW" altLang="en-US" sz="4000" b="1" smtClean="0">
                <a:latin typeface="DFKai-SB" panose="03000509000000000000" pitchFamily="65" charset="-120"/>
                <a:ea typeface="DFKai-SB" panose="03000509000000000000" pitchFamily="65" charset="-120"/>
              </a:rPr>
              <a:t>服飾設計</a:t>
            </a:r>
            <a:r>
              <a:rPr lang="zh-TW" altLang="en-US" sz="4000" smtClean="0">
                <a:latin typeface="DFKai-SB" panose="03000509000000000000" pitchFamily="65" charset="-120"/>
                <a:ea typeface="DFKai-SB" panose="03000509000000000000" pitchFamily="65" charset="-120"/>
              </a:rPr>
              <a:t>最重要是注意人物所處的</a:t>
            </a:r>
          </a:p>
          <a:p>
            <a:pPr algn="ctr" eaLnBrk="1" hangingPunct="1">
              <a:lnSpc>
                <a:spcPct val="90000"/>
              </a:lnSpc>
              <a:buFont typeface="Wingdings 2" pitchFamily="18" charset="2"/>
              <a:buNone/>
            </a:pPr>
            <a:r>
              <a:rPr lang="zh-TW" altLang="en-US" sz="4000" b="1" smtClean="0">
                <a:solidFill>
                  <a:srgbClr val="FF0000"/>
                </a:solidFill>
                <a:latin typeface="DFKai-SB" panose="03000509000000000000" pitchFamily="65" charset="-120"/>
                <a:ea typeface="DFKai-SB" panose="03000509000000000000" pitchFamily="65" charset="-120"/>
              </a:rPr>
              <a:t>時代背景</a:t>
            </a:r>
          </a:p>
          <a:p>
            <a:pPr algn="ctr" eaLnBrk="1" hangingPunct="1">
              <a:lnSpc>
                <a:spcPct val="90000"/>
              </a:lnSpc>
              <a:buFont typeface="Wingdings 2" pitchFamily="18" charset="2"/>
              <a:buNone/>
            </a:pPr>
            <a:r>
              <a:rPr lang="zh-TW" altLang="en-US" sz="4000" b="1" smtClean="0">
                <a:solidFill>
                  <a:srgbClr val="FF0000"/>
                </a:solidFill>
                <a:latin typeface="DFKai-SB" panose="03000509000000000000" pitchFamily="65" charset="-120"/>
                <a:ea typeface="DFKai-SB" panose="03000509000000000000" pitchFamily="65" charset="-120"/>
              </a:rPr>
              <a:t>人物的</a:t>
            </a:r>
            <a:r>
              <a:rPr lang="zh-CN" altLang="en-US" sz="4000" b="1" smtClean="0">
                <a:solidFill>
                  <a:srgbClr val="FF0000"/>
                </a:solidFill>
                <a:latin typeface="DFKai-SB" panose="03000509000000000000" pitchFamily="65" charset="-120"/>
                <a:ea typeface="DFKai-SB" panose="03000509000000000000" pitchFamily="65" charset="-120"/>
              </a:rPr>
              <a:t>年齡</a:t>
            </a:r>
            <a:endParaRPr lang="zh-TW" altLang="en-US" sz="4000" b="1" smtClean="0">
              <a:solidFill>
                <a:srgbClr val="FF0000"/>
              </a:solidFill>
              <a:latin typeface="DFKai-SB" panose="03000509000000000000" pitchFamily="65" charset="-120"/>
              <a:ea typeface="DFKai-SB" panose="03000509000000000000" pitchFamily="65" charset="-120"/>
            </a:endParaRPr>
          </a:p>
          <a:p>
            <a:pPr algn="ctr" eaLnBrk="1" hangingPunct="1">
              <a:lnSpc>
                <a:spcPct val="90000"/>
              </a:lnSpc>
              <a:buFont typeface="Wingdings 2" pitchFamily="18" charset="2"/>
              <a:buNone/>
            </a:pPr>
            <a:r>
              <a:rPr lang="zh-TW" altLang="en-US" sz="4000" b="1" smtClean="0">
                <a:solidFill>
                  <a:srgbClr val="FF0000"/>
                </a:solidFill>
                <a:latin typeface="DFKai-SB" panose="03000509000000000000" pitchFamily="65" charset="-120"/>
                <a:ea typeface="DFKai-SB" panose="03000509000000000000" pitchFamily="65" charset="-120"/>
              </a:rPr>
              <a:t>身份及性格</a:t>
            </a:r>
            <a:endParaRPr lang="en-US" altLang="zh-TW" sz="4000" b="1" smtClean="0">
              <a:solidFill>
                <a:srgbClr val="FF0000"/>
              </a:solidFill>
              <a:latin typeface="DFKai-SB" panose="03000509000000000000" pitchFamily="65" charset="-120"/>
              <a:ea typeface="DFKai-SB" panose="03000509000000000000" pitchFamily="65" charset="-120"/>
            </a:endParaRPr>
          </a:p>
          <a:p>
            <a:pPr eaLnBrk="1" hangingPunct="1">
              <a:lnSpc>
                <a:spcPct val="90000"/>
              </a:lnSpc>
              <a:buFont typeface="Wingdings 2" pitchFamily="18" charset="2"/>
              <a:buNone/>
            </a:pPr>
            <a:r>
              <a:rPr lang="zh-CN" altLang="en-US" sz="4000" b="1" smtClean="0">
                <a:solidFill>
                  <a:srgbClr val="FF0000"/>
                </a:solidFill>
                <a:latin typeface="DFKai-SB" panose="03000509000000000000" pitchFamily="65" charset="-120"/>
                <a:ea typeface="DFKai-SB" panose="03000509000000000000" pitchFamily="65" charset="-120"/>
              </a:rPr>
              <a:t>例如：</a:t>
            </a:r>
            <a:endParaRPr lang="zh-TW" altLang="en-US" sz="4000" b="1" smtClean="0">
              <a:solidFill>
                <a:srgbClr val="FF0000"/>
              </a:solidFill>
              <a:latin typeface="DFKai-SB" panose="03000509000000000000" pitchFamily="65" charset="-120"/>
              <a:ea typeface="DFKai-SB" panose="03000509000000000000" pitchFamily="65" charset="-120"/>
            </a:endParaRPr>
          </a:p>
        </p:txBody>
      </p:sp>
      <p:sp>
        <p:nvSpPr>
          <p:cNvPr id="2" name="Slide Number Placeholder 1"/>
          <p:cNvSpPr>
            <a:spLocks noGrp="1"/>
          </p:cNvSpPr>
          <p:nvPr>
            <p:ph type="sldNum" sz="quarter" idx="12"/>
          </p:nvPr>
        </p:nvSpPr>
        <p:spPr/>
        <p:txBody>
          <a:bodyPr/>
          <a:lstStyle/>
          <a:p>
            <a:pPr>
              <a:defRPr/>
            </a:pPr>
            <a:fld id="{AF37850B-8163-4A23-9DA0-891FF8300DB4}" type="slidenum">
              <a:rPr lang="zh-HK" altLang="en-US" smtClean="0"/>
              <a:pPr>
                <a:defRPr/>
              </a:pPr>
              <a:t>66</a:t>
            </a:fld>
            <a:endParaRPr lang="zh-HK" altLang="en-US"/>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290" name="Rectangle 2"/>
          <p:cNvSpPr>
            <a:spLocks noGrp="1" noRot="1" noChangeArrowheads="1"/>
          </p:cNvSpPr>
          <p:nvPr>
            <p:ph type="title" idx="4294967295"/>
          </p:nvPr>
        </p:nvSpPr>
        <p:spPr>
          <a:xfrm>
            <a:off x="0" y="228600"/>
            <a:ext cx="9144000" cy="1143000"/>
          </a:xfrm>
        </p:spPr>
        <p:txBody>
          <a:bodyPr/>
          <a:lstStyle/>
          <a:p>
            <a:pPr>
              <a:defRPr/>
            </a:pPr>
            <a:r>
              <a:rPr lang="zh-TW" altLang="en-US" sz="5400" b="1" dirty="0">
                <a:solidFill>
                  <a:srgbClr val="FF0000"/>
                </a:solidFill>
                <a:effectLst>
                  <a:outerShdw blurRad="38100" dist="38100" dir="2700000" algn="tl">
                    <a:srgbClr val="C0C0C0"/>
                  </a:outerShdw>
                </a:effectLst>
                <a:latin typeface="DFKai-SB" panose="03000509000000000000" pitchFamily="65" charset="-120"/>
                <a:ea typeface="DFKai-SB" panose="03000509000000000000" pitchFamily="65" charset="-120"/>
              </a:rPr>
              <a:t>上海戲劇學院</a:t>
            </a:r>
            <a:r>
              <a:rPr lang="zh-TW" altLang="en-US" sz="5400" b="1" dirty="0" smtClean="0">
                <a:solidFill>
                  <a:srgbClr val="FF0000"/>
                </a:solidFill>
                <a:effectLst>
                  <a:outerShdw blurRad="38100" dist="38100" dir="2700000" algn="tl">
                    <a:srgbClr val="C0C0C0"/>
                  </a:outerShdw>
                </a:effectLst>
                <a:latin typeface="DFKai-SB" panose="03000509000000000000" pitchFamily="65" charset="-120"/>
                <a:ea typeface="DFKai-SB" panose="03000509000000000000" pitchFamily="65" charset="-120"/>
              </a:rPr>
              <a:t>預科</a:t>
            </a:r>
            <a:r>
              <a:rPr lang="en-US" altLang="zh-CN" sz="5400" b="1" dirty="0" smtClean="0">
                <a:solidFill>
                  <a:srgbClr val="FF0000"/>
                </a:solidFill>
                <a:effectLst>
                  <a:outerShdw blurRad="38100" dist="38100" dir="2700000" algn="tl">
                    <a:srgbClr val="C0C0C0"/>
                  </a:outerShdw>
                </a:effectLst>
                <a:latin typeface="DFKai-SB" panose="03000509000000000000" pitchFamily="65" charset="-120"/>
                <a:ea typeface="DFKai-SB" panose="03000509000000000000" pitchFamily="65" charset="-120"/>
              </a:rPr>
              <a:t>-</a:t>
            </a:r>
            <a:r>
              <a:rPr lang="zh-CN" altLang="en-US" sz="5400" b="1" dirty="0" smtClean="0">
                <a:solidFill>
                  <a:srgbClr val="FF0000"/>
                </a:solidFill>
                <a:effectLst>
                  <a:outerShdw blurRad="38100" dist="38100" dir="2700000" algn="tl">
                    <a:srgbClr val="C0C0C0"/>
                  </a:outerShdw>
                </a:effectLst>
                <a:latin typeface="DFKai-SB" panose="03000509000000000000" pitchFamily="65" charset="-120"/>
                <a:ea typeface="DFKai-SB" panose="03000509000000000000" pitchFamily="65" charset="-120"/>
              </a:rPr>
              <a:t>白毛女</a:t>
            </a:r>
            <a:endParaRPr lang="zh-TW" altLang="en-US" sz="5400" b="1" dirty="0">
              <a:solidFill>
                <a:srgbClr val="FF0000"/>
              </a:solidFill>
              <a:effectLst>
                <a:outerShdw blurRad="38100" dist="38100" dir="2700000" algn="tl">
                  <a:srgbClr val="C0C0C0"/>
                </a:outerShdw>
              </a:effectLst>
              <a:latin typeface="DFKai-SB" panose="03000509000000000000" pitchFamily="65" charset="-120"/>
              <a:ea typeface="DFKai-SB" panose="03000509000000000000" pitchFamily="65" charset="-120"/>
            </a:endParaRPr>
          </a:p>
        </p:txBody>
      </p:sp>
      <p:pic>
        <p:nvPicPr>
          <p:cNvPr id="84995" name="Picture 4" descr="01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00338" y="1268413"/>
            <a:ext cx="4181475" cy="547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p:cNvSpPr>
            <a:spLocks noGrp="1"/>
          </p:cNvSpPr>
          <p:nvPr>
            <p:ph type="sldNum" sz="quarter" idx="12"/>
          </p:nvPr>
        </p:nvSpPr>
        <p:spPr/>
        <p:txBody>
          <a:bodyPr/>
          <a:lstStyle/>
          <a:p>
            <a:pPr>
              <a:defRPr/>
            </a:pPr>
            <a:fld id="{AF37850B-8163-4A23-9DA0-891FF8300DB4}" type="slidenum">
              <a:rPr lang="zh-HK" altLang="en-US" smtClean="0"/>
              <a:pPr>
                <a:defRPr/>
              </a:pPr>
              <a:t>67</a:t>
            </a:fld>
            <a:endParaRPr lang="zh-HK" altLang="en-US"/>
          </a:p>
        </p:txBody>
      </p:sp>
    </p:spTree>
  </p:cSld>
  <p:clrMapOvr>
    <a:masterClrMapping/>
  </p:clrMapOvr>
  <p:transition spd="slow" advClick="0" advTm="4000"/>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6018" name="Picture 2" descr="00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268413"/>
            <a:ext cx="9144000" cy="590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27" name="Rectangle 3"/>
          <p:cNvSpPr>
            <a:spLocks noChangeArrowheads="1"/>
          </p:cNvSpPr>
          <p:nvPr/>
        </p:nvSpPr>
        <p:spPr bwMode="auto">
          <a:xfrm>
            <a:off x="250825" y="0"/>
            <a:ext cx="8713788" cy="1108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a:solidFill>
                  <a:schemeClr val="tx1"/>
                </a:solidFill>
                <a:latin typeface="Arial" charset="0"/>
                <a:ea typeface="新細明體" charset="-120"/>
              </a:defRPr>
            </a:lvl1pPr>
            <a:lvl2pPr marL="742950" indent="-285750" eaLnBrk="0" hangingPunct="0">
              <a:defRPr kumimoji="1">
                <a:solidFill>
                  <a:schemeClr val="tx1"/>
                </a:solidFill>
                <a:latin typeface="Arial" charset="0"/>
                <a:ea typeface="新細明體" charset="-120"/>
              </a:defRPr>
            </a:lvl2pPr>
            <a:lvl3pPr marL="1143000" indent="-228600" eaLnBrk="0" hangingPunct="0">
              <a:defRPr kumimoji="1">
                <a:solidFill>
                  <a:schemeClr val="tx1"/>
                </a:solidFill>
                <a:latin typeface="Arial" charset="0"/>
                <a:ea typeface="新細明體" charset="-120"/>
              </a:defRPr>
            </a:lvl3pPr>
            <a:lvl4pPr marL="1600200" indent="-228600" eaLnBrk="0" hangingPunct="0">
              <a:defRPr kumimoji="1">
                <a:solidFill>
                  <a:schemeClr val="tx1"/>
                </a:solidFill>
                <a:latin typeface="Arial" charset="0"/>
                <a:ea typeface="新細明體" charset="-120"/>
              </a:defRPr>
            </a:lvl4pPr>
            <a:lvl5pPr marL="2057400" indent="-228600" eaLnBrk="0" hangingPunct="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algn="ctr" eaLnBrk="1" hangingPunct="1">
              <a:defRPr/>
            </a:pPr>
            <a:r>
              <a:rPr lang="zh-CN" altLang="en-US" sz="6600" b="1" dirty="0">
                <a:solidFill>
                  <a:srgbClr val="FF0000"/>
                </a:solidFill>
                <a:effectLst>
                  <a:outerShdw blurRad="38100" dist="38100" dir="2700000" algn="tl">
                    <a:srgbClr val="000000">
                      <a:alpha val="43137"/>
                    </a:srgbClr>
                  </a:outerShdw>
                </a:effectLst>
                <a:latin typeface="標楷體" panose="03000509000000000000" pitchFamily="65" charset="-120"/>
                <a:ea typeface="標楷體" panose="03000509000000000000" pitchFamily="65" charset="-120"/>
              </a:rPr>
              <a:t>“青松嶺”中的小鎖子</a:t>
            </a:r>
            <a:endParaRPr lang="zh-TW" altLang="en-US" sz="6600" b="1" dirty="0" smtClean="0">
              <a:solidFill>
                <a:srgbClr val="FF0000"/>
              </a:solidFill>
              <a:effectLst>
                <a:outerShdw blurRad="38100" dist="38100" dir="2700000" algn="tl">
                  <a:srgbClr val="000000">
                    <a:alpha val="43137"/>
                  </a:srgbClr>
                </a:outerShdw>
              </a:effectLst>
            </a:endParaRPr>
          </a:p>
        </p:txBody>
      </p:sp>
      <p:sp>
        <p:nvSpPr>
          <p:cNvPr id="2" name="Slide Number Placeholder 1"/>
          <p:cNvSpPr>
            <a:spLocks noGrp="1"/>
          </p:cNvSpPr>
          <p:nvPr>
            <p:ph type="sldNum" sz="quarter" idx="12"/>
          </p:nvPr>
        </p:nvSpPr>
        <p:spPr/>
        <p:txBody>
          <a:bodyPr/>
          <a:lstStyle/>
          <a:p>
            <a:pPr>
              <a:defRPr/>
            </a:pPr>
            <a:fld id="{AF37850B-8163-4A23-9DA0-891FF8300DB4}" type="slidenum">
              <a:rPr lang="zh-HK" altLang="en-US" smtClean="0"/>
              <a:pPr>
                <a:defRPr/>
              </a:pPr>
              <a:t>68</a:t>
            </a:fld>
            <a:endParaRPr lang="zh-HK" altLang="en-US"/>
          </a:p>
        </p:txBody>
      </p:sp>
    </p:spTree>
  </p:cSld>
  <p:clrMapOvr>
    <a:masterClrMapping/>
  </p:clrMapOvr>
  <p:transition spd="slow" advClick="0" advTm="5000"/>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219" name="Rectangle 3"/>
          <p:cNvSpPr>
            <a:spLocks noGrp="1" noChangeArrowheads="1"/>
          </p:cNvSpPr>
          <p:nvPr>
            <p:ph type="body" idx="4294967295"/>
          </p:nvPr>
        </p:nvSpPr>
        <p:spPr>
          <a:xfrm>
            <a:off x="0" y="765175"/>
            <a:ext cx="2808288" cy="5360988"/>
          </a:xfrm>
        </p:spPr>
        <p:txBody>
          <a:bodyPr/>
          <a:lstStyle/>
          <a:p>
            <a:pPr eaLnBrk="1" hangingPunct="1">
              <a:buFontTx/>
              <a:buNone/>
              <a:defRPr/>
            </a:pPr>
            <a:r>
              <a:rPr lang="zh-TW" altLang="en-US" sz="6600" b="1" dirty="0" smtClean="0">
                <a:solidFill>
                  <a:srgbClr val="FF0000"/>
                </a:solidFill>
                <a:effectLst>
                  <a:outerShdw blurRad="38100" dist="38100" dir="2700000" algn="tl">
                    <a:srgbClr val="FFFFFF"/>
                  </a:outerShdw>
                </a:effectLst>
                <a:latin typeface="DFKai-SB" panose="03000509000000000000" pitchFamily="65" charset="-120"/>
                <a:ea typeface="DFKai-SB" panose="03000509000000000000" pitchFamily="65" charset="-120"/>
              </a:rPr>
              <a:t>榕樹村</a:t>
            </a:r>
          </a:p>
          <a:p>
            <a:pPr eaLnBrk="1" hangingPunct="1">
              <a:buFontTx/>
              <a:buNone/>
              <a:defRPr/>
            </a:pPr>
            <a:r>
              <a:rPr lang="zh-TW" altLang="en-US" sz="6600" b="1" dirty="0" smtClean="0">
                <a:solidFill>
                  <a:srgbClr val="FF0000"/>
                </a:solidFill>
                <a:effectLst>
                  <a:outerShdw blurRad="38100" dist="38100" dir="2700000" algn="tl">
                    <a:srgbClr val="FFFFFF"/>
                  </a:outerShdw>
                </a:effectLst>
                <a:latin typeface="DFKai-SB" panose="03000509000000000000" pitchFamily="65" charset="-120"/>
                <a:ea typeface="DFKai-SB" panose="03000509000000000000" pitchFamily="65" charset="-120"/>
              </a:rPr>
              <a:t>村姑娘</a:t>
            </a:r>
          </a:p>
          <a:p>
            <a:pPr eaLnBrk="1" hangingPunct="1">
              <a:buFontTx/>
              <a:buNone/>
              <a:defRPr/>
            </a:pPr>
            <a:r>
              <a:rPr lang="zh-TW" altLang="en-US" sz="6600" b="1" dirty="0" smtClean="0">
                <a:solidFill>
                  <a:srgbClr val="FF0000"/>
                </a:solidFill>
                <a:effectLst>
                  <a:outerShdw blurRad="38100" dist="38100" dir="2700000" algn="tl">
                    <a:srgbClr val="FFFFFF"/>
                  </a:outerShdw>
                </a:effectLst>
                <a:latin typeface="DFKai-SB" panose="03000509000000000000" pitchFamily="65" charset="-120"/>
                <a:ea typeface="DFKai-SB" panose="03000509000000000000" pitchFamily="65" charset="-120"/>
              </a:rPr>
              <a:t>的造型</a:t>
            </a:r>
          </a:p>
        </p:txBody>
      </p:sp>
      <p:pic>
        <p:nvPicPr>
          <p:cNvPr id="87043" name="Picture 5" descr="02_02_ 人物造型"/>
          <p:cNvPicPr>
            <a:picLocks noChangeAspect="1" noChangeArrowheads="1"/>
          </p:cNvPicPr>
          <p:nvPr/>
        </p:nvPicPr>
        <p:blipFill>
          <a:blip r:embed="rId2">
            <a:extLst>
              <a:ext uri="{28A0092B-C50C-407E-A947-70E740481C1C}">
                <a14:useLocalDpi xmlns:a14="http://schemas.microsoft.com/office/drawing/2010/main" val="0"/>
              </a:ext>
            </a:extLst>
          </a:blip>
          <a:srcRect l="56516" t="4340" r="7127" b="61157"/>
          <a:stretch>
            <a:fillRect/>
          </a:stretch>
        </p:blipFill>
        <p:spPr bwMode="auto">
          <a:xfrm>
            <a:off x="3851275" y="0"/>
            <a:ext cx="4672013"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p:cNvSpPr>
            <a:spLocks noGrp="1"/>
          </p:cNvSpPr>
          <p:nvPr>
            <p:ph type="sldNum" sz="quarter" idx="12"/>
          </p:nvPr>
        </p:nvSpPr>
        <p:spPr/>
        <p:txBody>
          <a:bodyPr/>
          <a:lstStyle/>
          <a:p>
            <a:pPr>
              <a:defRPr/>
            </a:pPr>
            <a:fld id="{AF37850B-8163-4A23-9DA0-891FF8300DB4}" type="slidenum">
              <a:rPr lang="zh-HK" altLang="en-US" smtClean="0"/>
              <a:pPr>
                <a:defRPr/>
              </a:pPr>
              <a:t>69</a:t>
            </a:fld>
            <a:endParaRPr lang="zh-HK" altLang="en-US"/>
          </a:p>
        </p:txBody>
      </p:sp>
    </p:spTree>
  </p:cSld>
  <p:clrMapOvr>
    <a:masterClrMapping/>
  </p:clrMapOvr>
  <p:transition spd="slow" advClick="0" advTm="5000"/>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a:xfrm>
            <a:off x="179388" y="188913"/>
            <a:ext cx="8640762" cy="1368425"/>
          </a:xfrm>
        </p:spPr>
        <p:txBody>
          <a:bodyPr>
            <a:normAutofit fontScale="90000"/>
          </a:bodyPr>
          <a:lstStyle/>
          <a:p>
            <a:pPr eaLnBrk="1" hangingPunct="1"/>
            <a:r>
              <a:rPr lang="zh-TW" altLang="en-US" b="1" smtClean="0">
                <a:solidFill>
                  <a:srgbClr val="800080"/>
                </a:solidFill>
                <a:latin typeface="DFKai-SB" panose="03000509000000000000" pitchFamily="65" charset="-120"/>
                <a:ea typeface="DFKai-SB" panose="03000509000000000000" pitchFamily="65" charset="-120"/>
              </a:rPr>
              <a:t>	</a:t>
            </a:r>
            <a:br>
              <a:rPr lang="zh-TW" altLang="en-US" b="1" smtClean="0">
                <a:solidFill>
                  <a:srgbClr val="800080"/>
                </a:solidFill>
                <a:latin typeface="DFKai-SB" panose="03000509000000000000" pitchFamily="65" charset="-120"/>
                <a:ea typeface="DFKai-SB" panose="03000509000000000000" pitchFamily="65" charset="-120"/>
              </a:rPr>
            </a:br>
            <a:r>
              <a:rPr lang="zh-TW" altLang="en-US" sz="6600" b="1" smtClean="0">
                <a:solidFill>
                  <a:srgbClr val="FF0000"/>
                </a:solidFill>
                <a:latin typeface="DFKai-SB" panose="03000509000000000000" pitchFamily="65" charset="-120"/>
                <a:ea typeface="DFKai-SB" panose="03000509000000000000" pitchFamily="65" charset="-120"/>
              </a:rPr>
              <a:t>語言表達技巧</a:t>
            </a:r>
            <a:r>
              <a:rPr lang="zh-TW" altLang="en-US" sz="6000" b="1" smtClean="0">
                <a:latin typeface="DFKai-SB" panose="03000509000000000000" pitchFamily="65" charset="-120"/>
                <a:ea typeface="DFKai-SB" panose="03000509000000000000" pitchFamily="65" charset="-120"/>
              </a:rPr>
              <a:t/>
            </a:r>
            <a:br>
              <a:rPr lang="zh-TW" altLang="en-US" sz="6000" b="1" smtClean="0">
                <a:latin typeface="DFKai-SB" panose="03000509000000000000" pitchFamily="65" charset="-120"/>
                <a:ea typeface="DFKai-SB" panose="03000509000000000000" pitchFamily="65" charset="-120"/>
              </a:rPr>
            </a:br>
            <a:endParaRPr lang="zh-TW" altLang="en-US" smtClean="0">
              <a:latin typeface="DFKai-SB" panose="03000509000000000000" pitchFamily="65" charset="-120"/>
              <a:ea typeface="DFKai-SB" panose="03000509000000000000" pitchFamily="65" charset="-120"/>
            </a:endParaRPr>
          </a:p>
        </p:txBody>
      </p:sp>
      <p:sp>
        <p:nvSpPr>
          <p:cNvPr id="34819" name="Rectangle 3"/>
          <p:cNvSpPr>
            <a:spLocks noGrp="1" noChangeArrowheads="1"/>
          </p:cNvSpPr>
          <p:nvPr>
            <p:ph idx="1"/>
          </p:nvPr>
        </p:nvSpPr>
        <p:spPr>
          <a:xfrm>
            <a:off x="250825" y="1916113"/>
            <a:ext cx="8569325" cy="4210050"/>
          </a:xfrm>
        </p:spPr>
        <p:txBody>
          <a:bodyPr>
            <a:normAutofit lnSpcReduction="10000"/>
          </a:bodyPr>
          <a:lstStyle/>
          <a:p>
            <a:pPr eaLnBrk="1" hangingPunct="1"/>
            <a:r>
              <a:rPr lang="zh-TW" altLang="en-US" sz="3600" b="1" dirty="0" smtClean="0">
                <a:solidFill>
                  <a:schemeClr val="tx1"/>
                </a:solidFill>
                <a:latin typeface="DFKai-SB" panose="03000509000000000000" pitchFamily="65" charset="-120"/>
                <a:ea typeface="DFKai-SB" panose="03000509000000000000" pitchFamily="65" charset="-120"/>
              </a:rPr>
              <a:t>有聲語言的藝術給人以藝術的享受</a:t>
            </a:r>
          </a:p>
          <a:p>
            <a:pPr eaLnBrk="1" hangingPunct="1"/>
            <a:r>
              <a:rPr lang="zh-TW" altLang="en-US" sz="3600" b="1" dirty="0" smtClean="0">
                <a:solidFill>
                  <a:schemeClr val="tx1"/>
                </a:solidFill>
                <a:latin typeface="DFKai-SB" panose="03000509000000000000" pitchFamily="65" charset="-120"/>
                <a:ea typeface="DFKai-SB" panose="03000509000000000000" pitchFamily="65" charset="-120"/>
              </a:rPr>
              <a:t>抑揚頓挫的語調，表達思想感情</a:t>
            </a:r>
          </a:p>
          <a:p>
            <a:pPr eaLnBrk="1" hangingPunct="1"/>
            <a:r>
              <a:rPr lang="zh-TW" altLang="en-US" sz="3600" b="1" dirty="0" smtClean="0">
                <a:solidFill>
                  <a:schemeClr val="tx1"/>
                </a:solidFill>
                <a:latin typeface="DFKai-SB" panose="03000509000000000000" pitchFamily="65" charset="-120"/>
                <a:ea typeface="DFKai-SB" panose="03000509000000000000" pitchFamily="65" charset="-120"/>
              </a:rPr>
              <a:t>使</a:t>
            </a:r>
            <a:r>
              <a:rPr lang="zh-CN" altLang="en-US" sz="3600" b="1" dirty="0" smtClean="0">
                <a:solidFill>
                  <a:schemeClr val="tx1"/>
                </a:solidFill>
                <a:latin typeface="DFKai-SB" panose="03000509000000000000" pitchFamily="65" charset="-120"/>
                <a:ea typeface="DFKai-SB" panose="03000509000000000000" pitchFamily="65" charset="-120"/>
              </a:rPr>
              <a:t>觀</a:t>
            </a:r>
            <a:r>
              <a:rPr lang="zh-TW" altLang="en-US" sz="3600" b="1" dirty="0" smtClean="0">
                <a:solidFill>
                  <a:schemeClr val="tx1"/>
                </a:solidFill>
                <a:latin typeface="DFKai-SB" panose="03000509000000000000" pitchFamily="65" charset="-120"/>
                <a:ea typeface="DFKai-SB" panose="03000509000000000000" pitchFamily="65" charset="-120"/>
              </a:rPr>
              <a:t>眾身臨其境地受到感染</a:t>
            </a:r>
          </a:p>
          <a:p>
            <a:pPr eaLnBrk="1" hangingPunct="1"/>
            <a:r>
              <a:rPr lang="zh-TW" altLang="en-US" sz="3600" b="1" dirty="0" smtClean="0">
                <a:solidFill>
                  <a:schemeClr val="tx1"/>
                </a:solidFill>
                <a:latin typeface="DFKai-SB" panose="03000509000000000000" pitchFamily="65" charset="-120"/>
                <a:ea typeface="DFKai-SB" panose="03000509000000000000" pitchFamily="65" charset="-120"/>
              </a:rPr>
              <a:t>富有技巧的聲音形象，來彌補文字表達的不足</a:t>
            </a:r>
          </a:p>
          <a:p>
            <a:pPr eaLnBrk="1" hangingPunct="1"/>
            <a:r>
              <a:rPr lang="zh-TW" altLang="en-US" sz="3600" b="1" dirty="0" smtClean="0">
                <a:solidFill>
                  <a:schemeClr val="tx1"/>
                </a:solidFill>
                <a:latin typeface="DFKai-SB" panose="03000509000000000000" pitchFamily="65" charset="-120"/>
                <a:ea typeface="DFKai-SB" panose="03000509000000000000" pitchFamily="65" charset="-120"/>
              </a:rPr>
              <a:t>生動地再現文章的內容，加深人們對文章的認識和理解。</a:t>
            </a:r>
            <a:endParaRPr lang="zh-TW" altLang="en-US" dirty="0" smtClean="0">
              <a:solidFill>
                <a:schemeClr val="tx1"/>
              </a:solidFill>
              <a:latin typeface="DFKai-SB" panose="03000509000000000000" pitchFamily="65" charset="-120"/>
              <a:ea typeface="DFKai-SB" panose="03000509000000000000" pitchFamily="65" charset="-120"/>
            </a:endParaRPr>
          </a:p>
        </p:txBody>
      </p:sp>
      <p:sp>
        <p:nvSpPr>
          <p:cNvPr id="2" name="Slide Number Placeholder 1"/>
          <p:cNvSpPr>
            <a:spLocks noGrp="1"/>
          </p:cNvSpPr>
          <p:nvPr>
            <p:ph type="sldNum" sz="quarter" idx="12"/>
          </p:nvPr>
        </p:nvSpPr>
        <p:spPr/>
        <p:txBody>
          <a:bodyPr/>
          <a:lstStyle/>
          <a:p>
            <a:pPr>
              <a:defRPr/>
            </a:pPr>
            <a:fld id="{AF37850B-8163-4A23-9DA0-891FF8300DB4}" type="slidenum">
              <a:rPr lang="zh-HK" altLang="en-US" smtClean="0"/>
              <a:pPr>
                <a:defRPr/>
              </a:pPr>
              <a:t>7</a:t>
            </a:fld>
            <a:endParaRPr lang="zh-HK"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9" fill="hold" grpId="0" nodeType="clickEffect">
                                  <p:stCondLst>
                                    <p:cond delay="0"/>
                                  </p:stCondLst>
                                  <p:childTnLst>
                                    <p:set>
                                      <p:cBhvr>
                                        <p:cTn id="6" dur="1" fill="hold">
                                          <p:stCondLst>
                                            <p:cond delay="0"/>
                                          </p:stCondLst>
                                        </p:cTn>
                                        <p:tgtEl>
                                          <p:spTgt spid="34818"/>
                                        </p:tgtEl>
                                        <p:attrNameLst>
                                          <p:attrName>style.visibility</p:attrName>
                                        </p:attrNameLst>
                                      </p:cBhvr>
                                      <p:to>
                                        <p:strVal val="visible"/>
                                      </p:to>
                                    </p:set>
                                    <p:anim calcmode="lin" valueType="num">
                                      <p:cBhvr additive="base">
                                        <p:cTn id="7" dur="500" fill="hold"/>
                                        <p:tgtEl>
                                          <p:spTgt spid="34818"/>
                                        </p:tgtEl>
                                        <p:attrNameLst>
                                          <p:attrName>ppt_x</p:attrName>
                                        </p:attrNameLst>
                                      </p:cBhvr>
                                      <p:tavLst>
                                        <p:tav tm="0">
                                          <p:val>
                                            <p:strVal val="0-#ppt_w/2"/>
                                          </p:val>
                                        </p:tav>
                                        <p:tav tm="100000">
                                          <p:val>
                                            <p:strVal val="#ppt_x"/>
                                          </p:val>
                                        </p:tav>
                                      </p:tavLst>
                                    </p:anim>
                                    <p:anim calcmode="lin" valueType="num">
                                      <p:cBhvr additive="base">
                                        <p:cTn id="8" dur="500" fill="hold"/>
                                        <p:tgtEl>
                                          <p:spTgt spid="34818"/>
                                        </p:tgtEl>
                                        <p:attrNameLst>
                                          <p:attrName>ppt_y</p:attrName>
                                        </p:attrNameLst>
                                      </p:cBhvr>
                                      <p:tavLst>
                                        <p:tav tm="0">
                                          <p:val>
                                            <p:strVal val="0-#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4819">
                                            <p:txEl>
                                              <p:pRg st="0" end="0"/>
                                            </p:txEl>
                                          </p:spTgt>
                                        </p:tgtEl>
                                        <p:attrNameLst>
                                          <p:attrName>style.visibility</p:attrName>
                                        </p:attrNameLst>
                                      </p:cBhvr>
                                      <p:to>
                                        <p:strVal val="visible"/>
                                      </p:to>
                                    </p:set>
                                    <p:anim calcmode="lin" valueType="num">
                                      <p:cBhvr additive="base">
                                        <p:cTn id="13" dur="500" fill="hold"/>
                                        <p:tgtEl>
                                          <p:spTgt spid="34819">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481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4819">
                                            <p:txEl>
                                              <p:pRg st="1" end="1"/>
                                            </p:txEl>
                                          </p:spTgt>
                                        </p:tgtEl>
                                        <p:attrNameLst>
                                          <p:attrName>style.visibility</p:attrName>
                                        </p:attrNameLst>
                                      </p:cBhvr>
                                      <p:to>
                                        <p:strVal val="visible"/>
                                      </p:to>
                                    </p:set>
                                    <p:anim calcmode="lin" valueType="num">
                                      <p:cBhvr additive="base">
                                        <p:cTn id="19" dur="500" fill="hold"/>
                                        <p:tgtEl>
                                          <p:spTgt spid="34819">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4819">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4819">
                                            <p:txEl>
                                              <p:pRg st="2" end="2"/>
                                            </p:txEl>
                                          </p:spTgt>
                                        </p:tgtEl>
                                        <p:attrNameLst>
                                          <p:attrName>style.visibility</p:attrName>
                                        </p:attrNameLst>
                                      </p:cBhvr>
                                      <p:to>
                                        <p:strVal val="visible"/>
                                      </p:to>
                                    </p:set>
                                    <p:anim calcmode="lin" valueType="num">
                                      <p:cBhvr additive="base">
                                        <p:cTn id="25" dur="500" fill="hold"/>
                                        <p:tgtEl>
                                          <p:spTgt spid="34819">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4819">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4819">
                                            <p:txEl>
                                              <p:pRg st="3" end="3"/>
                                            </p:txEl>
                                          </p:spTgt>
                                        </p:tgtEl>
                                        <p:attrNameLst>
                                          <p:attrName>style.visibility</p:attrName>
                                        </p:attrNameLst>
                                      </p:cBhvr>
                                      <p:to>
                                        <p:strVal val="visible"/>
                                      </p:to>
                                    </p:set>
                                    <p:anim calcmode="lin" valueType="num">
                                      <p:cBhvr additive="base">
                                        <p:cTn id="31" dur="500" fill="hold"/>
                                        <p:tgtEl>
                                          <p:spTgt spid="34819">
                                            <p:txEl>
                                              <p:pRg st="3" end="3"/>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4819">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4819">
                                            <p:txEl>
                                              <p:pRg st="4" end="4"/>
                                            </p:txEl>
                                          </p:spTgt>
                                        </p:tgtEl>
                                        <p:attrNameLst>
                                          <p:attrName>style.visibility</p:attrName>
                                        </p:attrNameLst>
                                      </p:cBhvr>
                                      <p:to>
                                        <p:strVal val="visible"/>
                                      </p:to>
                                    </p:set>
                                    <p:anim calcmode="lin" valueType="num">
                                      <p:cBhvr additive="base">
                                        <p:cTn id="37" dur="500" fill="hold"/>
                                        <p:tgtEl>
                                          <p:spTgt spid="34819">
                                            <p:txEl>
                                              <p:pRg st="4" end="4"/>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4819">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818" grpId="0" autoUpdateAnimBg="0"/>
      <p:bldP spid="34819" grpId="0" build="p"/>
    </p:bld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7650" name="Rectangle 2"/>
          <p:cNvSpPr>
            <a:spLocks noGrp="1" noChangeArrowheads="1"/>
          </p:cNvSpPr>
          <p:nvPr>
            <p:ph type="title" idx="4294967295"/>
          </p:nvPr>
        </p:nvSpPr>
        <p:spPr>
          <a:xfrm>
            <a:off x="0" y="274638"/>
            <a:ext cx="2089150" cy="6107112"/>
          </a:xfrm>
        </p:spPr>
        <p:txBody>
          <a:bodyPr>
            <a:normAutofit fontScale="90000"/>
          </a:bodyPr>
          <a:lstStyle/>
          <a:p>
            <a:pPr eaLnBrk="1" hangingPunct="1">
              <a:defRPr/>
            </a:pPr>
            <a:r>
              <a:rPr lang="zh-TW" altLang="en-US" sz="4800" b="1" dirty="0" smtClean="0">
                <a:solidFill>
                  <a:srgbClr val="FF00FF"/>
                </a:solidFill>
                <a:effectLst>
                  <a:outerShdw blurRad="38100" dist="38100" dir="2700000" algn="tl">
                    <a:srgbClr val="000000"/>
                  </a:outerShdw>
                </a:effectLst>
                <a:latin typeface="DFKai-SB" panose="03000509000000000000" pitchFamily="65" charset="-120"/>
                <a:ea typeface="DFKai-SB" panose="03000509000000000000" pitchFamily="65" charset="-120"/>
              </a:rPr>
              <a:t>威</a:t>
            </a:r>
            <a:br>
              <a:rPr lang="zh-TW" altLang="en-US" sz="4800" b="1" dirty="0" smtClean="0">
                <a:solidFill>
                  <a:srgbClr val="FF00FF"/>
                </a:solidFill>
                <a:effectLst>
                  <a:outerShdw blurRad="38100" dist="38100" dir="2700000" algn="tl">
                    <a:srgbClr val="000000"/>
                  </a:outerShdw>
                </a:effectLst>
                <a:latin typeface="DFKai-SB" panose="03000509000000000000" pitchFamily="65" charset="-120"/>
                <a:ea typeface="DFKai-SB" panose="03000509000000000000" pitchFamily="65" charset="-120"/>
              </a:rPr>
            </a:br>
            <a:r>
              <a:rPr lang="zh-TW" altLang="en-US" sz="4800" b="1" dirty="0" smtClean="0">
                <a:solidFill>
                  <a:srgbClr val="FF00FF"/>
                </a:solidFill>
                <a:effectLst>
                  <a:outerShdw blurRad="38100" dist="38100" dir="2700000" algn="tl">
                    <a:srgbClr val="000000"/>
                  </a:outerShdw>
                </a:effectLst>
                <a:latin typeface="DFKai-SB" panose="03000509000000000000" pitchFamily="65" charset="-120"/>
                <a:ea typeface="DFKai-SB" panose="03000509000000000000" pitchFamily="65" charset="-120"/>
              </a:rPr>
              <a:t>尼</a:t>
            </a:r>
            <a:br>
              <a:rPr lang="zh-TW" altLang="en-US" sz="4800" b="1" dirty="0" smtClean="0">
                <a:solidFill>
                  <a:srgbClr val="FF00FF"/>
                </a:solidFill>
                <a:effectLst>
                  <a:outerShdw blurRad="38100" dist="38100" dir="2700000" algn="tl">
                    <a:srgbClr val="000000"/>
                  </a:outerShdw>
                </a:effectLst>
                <a:latin typeface="DFKai-SB" panose="03000509000000000000" pitchFamily="65" charset="-120"/>
                <a:ea typeface="DFKai-SB" panose="03000509000000000000" pitchFamily="65" charset="-120"/>
              </a:rPr>
            </a:br>
            <a:r>
              <a:rPr lang="zh-TW" altLang="en-US" sz="4800" b="1" dirty="0" smtClean="0">
                <a:solidFill>
                  <a:srgbClr val="FF00FF"/>
                </a:solidFill>
                <a:effectLst>
                  <a:outerShdw blurRad="38100" dist="38100" dir="2700000" algn="tl">
                    <a:srgbClr val="000000"/>
                  </a:outerShdw>
                </a:effectLst>
                <a:latin typeface="DFKai-SB" panose="03000509000000000000" pitchFamily="65" charset="-120"/>
                <a:ea typeface="DFKai-SB" panose="03000509000000000000" pitchFamily="65" charset="-120"/>
              </a:rPr>
              <a:t>斯</a:t>
            </a:r>
            <a:br>
              <a:rPr lang="zh-TW" altLang="en-US" sz="4800" b="1" dirty="0" smtClean="0">
                <a:solidFill>
                  <a:srgbClr val="FF00FF"/>
                </a:solidFill>
                <a:effectLst>
                  <a:outerShdw blurRad="38100" dist="38100" dir="2700000" algn="tl">
                    <a:srgbClr val="000000"/>
                  </a:outerShdw>
                </a:effectLst>
                <a:latin typeface="DFKai-SB" panose="03000509000000000000" pitchFamily="65" charset="-120"/>
                <a:ea typeface="DFKai-SB" panose="03000509000000000000" pitchFamily="65" charset="-120"/>
              </a:rPr>
            </a:br>
            <a:r>
              <a:rPr lang="zh-TW" altLang="en-US" sz="4800" b="1" dirty="0" smtClean="0">
                <a:solidFill>
                  <a:srgbClr val="FF00FF"/>
                </a:solidFill>
                <a:effectLst>
                  <a:outerShdw blurRad="38100" dist="38100" dir="2700000" algn="tl">
                    <a:srgbClr val="000000"/>
                  </a:outerShdw>
                </a:effectLst>
                <a:latin typeface="DFKai-SB" panose="03000509000000000000" pitchFamily="65" charset="-120"/>
                <a:ea typeface="DFKai-SB" panose="03000509000000000000" pitchFamily="65" charset="-120"/>
              </a:rPr>
              <a:t>商</a:t>
            </a:r>
            <a:br>
              <a:rPr lang="zh-TW" altLang="en-US" sz="4800" b="1" dirty="0" smtClean="0">
                <a:solidFill>
                  <a:srgbClr val="FF00FF"/>
                </a:solidFill>
                <a:effectLst>
                  <a:outerShdw blurRad="38100" dist="38100" dir="2700000" algn="tl">
                    <a:srgbClr val="000000"/>
                  </a:outerShdw>
                </a:effectLst>
                <a:latin typeface="DFKai-SB" panose="03000509000000000000" pitchFamily="65" charset="-120"/>
                <a:ea typeface="DFKai-SB" panose="03000509000000000000" pitchFamily="65" charset="-120"/>
              </a:rPr>
            </a:br>
            <a:r>
              <a:rPr lang="zh-TW" altLang="en-US" sz="4800" b="1" dirty="0" smtClean="0">
                <a:solidFill>
                  <a:srgbClr val="FF00FF"/>
                </a:solidFill>
                <a:effectLst>
                  <a:outerShdw blurRad="38100" dist="38100" dir="2700000" algn="tl">
                    <a:srgbClr val="000000"/>
                  </a:outerShdw>
                </a:effectLst>
                <a:latin typeface="DFKai-SB" panose="03000509000000000000" pitchFamily="65" charset="-120"/>
                <a:ea typeface="DFKai-SB" panose="03000509000000000000" pitchFamily="65" charset="-120"/>
              </a:rPr>
              <a:t>人</a:t>
            </a:r>
            <a:br>
              <a:rPr lang="zh-TW" altLang="en-US" sz="4800" b="1" dirty="0" smtClean="0">
                <a:solidFill>
                  <a:srgbClr val="FF00FF"/>
                </a:solidFill>
                <a:effectLst>
                  <a:outerShdw blurRad="38100" dist="38100" dir="2700000" algn="tl">
                    <a:srgbClr val="000000"/>
                  </a:outerShdw>
                </a:effectLst>
                <a:latin typeface="DFKai-SB" panose="03000509000000000000" pitchFamily="65" charset="-120"/>
                <a:ea typeface="DFKai-SB" panose="03000509000000000000" pitchFamily="65" charset="-120"/>
              </a:rPr>
            </a:br>
            <a:r>
              <a:rPr lang="zh-TW" altLang="en-US" sz="4800" b="1" dirty="0" smtClean="0">
                <a:solidFill>
                  <a:srgbClr val="FF00FF"/>
                </a:solidFill>
                <a:effectLst>
                  <a:outerShdw blurRad="38100" dist="38100" dir="2700000" algn="tl">
                    <a:srgbClr val="000000"/>
                  </a:outerShdw>
                </a:effectLst>
                <a:latin typeface="DFKai-SB" panose="03000509000000000000" pitchFamily="65" charset="-120"/>
                <a:ea typeface="DFKai-SB" panose="03000509000000000000" pitchFamily="65" charset="-120"/>
              </a:rPr>
              <a:t>中</a:t>
            </a:r>
            <a:br>
              <a:rPr lang="zh-TW" altLang="en-US" sz="4800" b="1" dirty="0" smtClean="0">
                <a:solidFill>
                  <a:srgbClr val="FF00FF"/>
                </a:solidFill>
                <a:effectLst>
                  <a:outerShdw blurRad="38100" dist="38100" dir="2700000" algn="tl">
                    <a:srgbClr val="000000"/>
                  </a:outerShdw>
                </a:effectLst>
                <a:latin typeface="DFKai-SB" panose="03000509000000000000" pitchFamily="65" charset="-120"/>
                <a:ea typeface="DFKai-SB" panose="03000509000000000000" pitchFamily="65" charset="-120"/>
              </a:rPr>
            </a:br>
            <a:r>
              <a:rPr lang="zh-TW" altLang="en-US" sz="4800" b="1" dirty="0" smtClean="0">
                <a:solidFill>
                  <a:srgbClr val="FF00FF"/>
                </a:solidFill>
                <a:effectLst>
                  <a:outerShdw blurRad="38100" dist="38100" dir="2700000" algn="tl">
                    <a:srgbClr val="000000"/>
                  </a:outerShdw>
                </a:effectLst>
                <a:latin typeface="DFKai-SB" panose="03000509000000000000" pitchFamily="65" charset="-120"/>
                <a:ea typeface="DFKai-SB" panose="03000509000000000000" pitchFamily="65" charset="-120"/>
              </a:rPr>
              <a:t>娜</a:t>
            </a:r>
            <a:br>
              <a:rPr lang="zh-TW" altLang="en-US" sz="4800" b="1" dirty="0" smtClean="0">
                <a:solidFill>
                  <a:srgbClr val="FF00FF"/>
                </a:solidFill>
                <a:effectLst>
                  <a:outerShdw blurRad="38100" dist="38100" dir="2700000" algn="tl">
                    <a:srgbClr val="000000"/>
                  </a:outerShdw>
                </a:effectLst>
                <a:latin typeface="DFKai-SB" panose="03000509000000000000" pitchFamily="65" charset="-120"/>
                <a:ea typeface="DFKai-SB" panose="03000509000000000000" pitchFamily="65" charset="-120"/>
              </a:rPr>
            </a:br>
            <a:r>
              <a:rPr lang="zh-TW" altLang="en-US" sz="4800" b="1" dirty="0" smtClean="0">
                <a:solidFill>
                  <a:srgbClr val="FF00FF"/>
                </a:solidFill>
                <a:effectLst>
                  <a:outerShdw blurRad="38100" dist="38100" dir="2700000" algn="tl">
                    <a:srgbClr val="000000"/>
                  </a:outerShdw>
                </a:effectLst>
                <a:latin typeface="DFKai-SB" panose="03000509000000000000" pitchFamily="65" charset="-120"/>
                <a:ea typeface="DFKai-SB" panose="03000509000000000000" pitchFamily="65" charset="-120"/>
              </a:rPr>
              <a:t>麗</a:t>
            </a:r>
            <a:br>
              <a:rPr lang="zh-TW" altLang="en-US" sz="4800" b="1" dirty="0" smtClean="0">
                <a:solidFill>
                  <a:srgbClr val="FF00FF"/>
                </a:solidFill>
                <a:effectLst>
                  <a:outerShdw blurRad="38100" dist="38100" dir="2700000" algn="tl">
                    <a:srgbClr val="000000"/>
                  </a:outerShdw>
                </a:effectLst>
                <a:latin typeface="DFKai-SB" panose="03000509000000000000" pitchFamily="65" charset="-120"/>
                <a:ea typeface="DFKai-SB" panose="03000509000000000000" pitchFamily="65" charset="-120"/>
              </a:rPr>
            </a:br>
            <a:r>
              <a:rPr lang="zh-TW" altLang="en-US" sz="4800" b="1" dirty="0" smtClean="0">
                <a:solidFill>
                  <a:srgbClr val="FF00FF"/>
                </a:solidFill>
                <a:effectLst>
                  <a:outerShdw blurRad="38100" dist="38100" dir="2700000" algn="tl">
                    <a:srgbClr val="000000"/>
                  </a:outerShdw>
                </a:effectLst>
                <a:latin typeface="DFKai-SB" panose="03000509000000000000" pitchFamily="65" charset="-120"/>
                <a:ea typeface="DFKai-SB" panose="03000509000000000000" pitchFamily="65" charset="-120"/>
              </a:rPr>
              <a:t>莎</a:t>
            </a:r>
          </a:p>
        </p:txBody>
      </p:sp>
      <p:pic>
        <p:nvPicPr>
          <p:cNvPr id="88067" name="Picture 3" descr="珠劇照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48038" y="0"/>
            <a:ext cx="5424487"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p:cNvSpPr>
            <a:spLocks noGrp="1"/>
          </p:cNvSpPr>
          <p:nvPr>
            <p:ph type="sldNum" sz="quarter" idx="12"/>
          </p:nvPr>
        </p:nvSpPr>
        <p:spPr/>
        <p:txBody>
          <a:bodyPr/>
          <a:lstStyle/>
          <a:p>
            <a:pPr>
              <a:defRPr/>
            </a:pPr>
            <a:fld id="{AF37850B-8163-4A23-9DA0-891FF8300DB4}" type="slidenum">
              <a:rPr lang="zh-HK" altLang="en-US" smtClean="0"/>
              <a:pPr>
                <a:defRPr/>
              </a:pPr>
              <a:t>70</a:t>
            </a:fld>
            <a:endParaRPr lang="zh-HK" altLang="en-US"/>
          </a:p>
        </p:txBody>
      </p:sp>
    </p:spTree>
  </p:cSld>
  <p:clrMapOvr>
    <a:masterClrMapping/>
  </p:clrMapOvr>
  <p:transition spd="slow" advClick="0" advTm="5000"/>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9090" name="Rectangle 2"/>
          <p:cNvSpPr>
            <a:spLocks noGrp="1" noChangeArrowheads="1"/>
          </p:cNvSpPr>
          <p:nvPr>
            <p:ph type="title"/>
          </p:nvPr>
        </p:nvSpPr>
        <p:spPr/>
        <p:txBody>
          <a:bodyPr/>
          <a:lstStyle/>
          <a:p>
            <a:pPr eaLnBrk="1" hangingPunct="1"/>
            <a:endParaRPr lang="zh-TW" altLang="zh-TW" smtClean="0"/>
          </a:p>
        </p:txBody>
      </p:sp>
      <p:sp>
        <p:nvSpPr>
          <p:cNvPr id="89091" name="Rectangle 3"/>
          <p:cNvSpPr>
            <a:spLocks noGrp="1" noChangeArrowheads="1"/>
          </p:cNvSpPr>
          <p:nvPr>
            <p:ph idx="1"/>
          </p:nvPr>
        </p:nvSpPr>
        <p:spPr/>
        <p:txBody>
          <a:bodyPr/>
          <a:lstStyle/>
          <a:p>
            <a:pPr eaLnBrk="1" hangingPunct="1"/>
            <a:endParaRPr lang="zh-TW" altLang="zh-TW" smtClean="0"/>
          </a:p>
        </p:txBody>
      </p:sp>
      <p:pic>
        <p:nvPicPr>
          <p:cNvPr id="89092" name="Picture 4" descr="02_01_%20人物造型[1]"/>
          <p:cNvPicPr>
            <a:picLocks noChangeAspect="1" noChangeArrowheads="1"/>
          </p:cNvPicPr>
          <p:nvPr/>
        </p:nvPicPr>
        <p:blipFill>
          <a:blip r:embed="rId2">
            <a:extLst>
              <a:ext uri="{28A0092B-C50C-407E-A947-70E740481C1C}">
                <a14:useLocalDpi xmlns:a14="http://schemas.microsoft.com/office/drawing/2010/main" val="0"/>
              </a:ext>
            </a:extLst>
          </a:blip>
          <a:srcRect l="30246" t="5164" r="7500" b="63818"/>
          <a:stretch>
            <a:fillRect/>
          </a:stretch>
        </p:blipFill>
        <p:spPr bwMode="auto">
          <a:xfrm>
            <a:off x="0" y="0"/>
            <a:ext cx="10080625" cy="6913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9093" name="Text Box 5"/>
          <p:cNvSpPr txBox="1">
            <a:spLocks noChangeArrowheads="1"/>
          </p:cNvSpPr>
          <p:nvPr/>
        </p:nvSpPr>
        <p:spPr bwMode="auto">
          <a:xfrm>
            <a:off x="5940425" y="549275"/>
            <a:ext cx="331470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1"/>
              </a:buClr>
              <a:buSzPct val="100000"/>
              <a:buFont typeface="Symbol" pitchFamily="18" charset="2"/>
              <a:buChar char=""/>
              <a:defRPr sz="2400">
                <a:solidFill>
                  <a:schemeClr val="tx2"/>
                </a:solidFill>
                <a:latin typeface="Candara" pitchFamily="34" charset="0"/>
                <a:ea typeface="標楷體" pitchFamily="65" charset="-120"/>
              </a:defRPr>
            </a:lvl1pPr>
            <a:lvl2pPr marL="742950" indent="-285750" eaLnBrk="0" hangingPunct="0">
              <a:spcBef>
                <a:spcPct val="20000"/>
              </a:spcBef>
              <a:buClr>
                <a:schemeClr val="accent1"/>
              </a:buClr>
              <a:buSzPct val="100000"/>
              <a:buFont typeface="Symbol" pitchFamily="18" charset="2"/>
              <a:buChar char=""/>
              <a:defRPr sz="2200">
                <a:solidFill>
                  <a:schemeClr val="tx2"/>
                </a:solidFill>
                <a:latin typeface="Candara" pitchFamily="34" charset="0"/>
                <a:ea typeface="標楷體" pitchFamily="65" charset="-120"/>
              </a:defRPr>
            </a:lvl2pPr>
            <a:lvl3pPr marL="1143000" indent="-228600" eaLnBrk="0" hangingPunct="0">
              <a:spcBef>
                <a:spcPct val="20000"/>
              </a:spcBef>
              <a:buClr>
                <a:schemeClr val="accent1"/>
              </a:buClr>
              <a:buSzPct val="100000"/>
              <a:buFont typeface="Symbol" pitchFamily="18" charset="2"/>
              <a:buChar char=""/>
              <a:defRPr sz="2000">
                <a:solidFill>
                  <a:schemeClr val="tx2"/>
                </a:solidFill>
                <a:latin typeface="Candara" pitchFamily="34" charset="0"/>
                <a:ea typeface="標楷體" pitchFamily="65" charset="-120"/>
              </a:defRPr>
            </a:lvl3pPr>
            <a:lvl4pPr marL="1600200" indent="-228600" eaLnBrk="0" hangingPunct="0">
              <a:spcBef>
                <a:spcPct val="20000"/>
              </a:spcBef>
              <a:buClr>
                <a:schemeClr val="accent1"/>
              </a:buClr>
              <a:buSzPct val="100000"/>
              <a:buFont typeface="Symbol" pitchFamily="18" charset="2"/>
              <a:buChar char=""/>
              <a:defRPr>
                <a:solidFill>
                  <a:schemeClr val="tx2"/>
                </a:solidFill>
                <a:latin typeface="Candara" pitchFamily="34" charset="0"/>
                <a:ea typeface="標楷體" pitchFamily="65" charset="-120"/>
              </a:defRPr>
            </a:lvl4pPr>
            <a:lvl5pPr marL="2057400" indent="-228600" eaLnBrk="0" hangingPunct="0">
              <a:spcBef>
                <a:spcPct val="20000"/>
              </a:spcBef>
              <a:buClr>
                <a:schemeClr val="accent1"/>
              </a:buClr>
              <a:buSzPct val="100000"/>
              <a:buFont typeface="Symbol" pitchFamily="18" charset="2"/>
              <a:buChar char=""/>
              <a:defRPr sz="1600">
                <a:solidFill>
                  <a:schemeClr val="tx2"/>
                </a:solidFill>
                <a:latin typeface="Candara" pitchFamily="34" charset="0"/>
                <a:ea typeface="標楷體" pitchFamily="65" charset="-120"/>
              </a:defRPr>
            </a:lvl5pPr>
            <a:lvl6pPr marL="2514600" indent="-228600" eaLnBrk="0" fontAlgn="base" hangingPunct="0">
              <a:spcBef>
                <a:spcPct val="20000"/>
              </a:spcBef>
              <a:spcAft>
                <a:spcPct val="0"/>
              </a:spcAft>
              <a:buClr>
                <a:schemeClr val="accent1"/>
              </a:buClr>
              <a:buSzPct val="100000"/>
              <a:buFont typeface="Symbol" pitchFamily="18" charset="2"/>
              <a:buChar char=""/>
              <a:defRPr sz="1600">
                <a:solidFill>
                  <a:schemeClr val="tx2"/>
                </a:solidFill>
                <a:latin typeface="Candara" pitchFamily="34" charset="0"/>
                <a:ea typeface="標楷體" pitchFamily="65" charset="-120"/>
              </a:defRPr>
            </a:lvl6pPr>
            <a:lvl7pPr marL="2971800" indent="-228600" eaLnBrk="0" fontAlgn="base" hangingPunct="0">
              <a:spcBef>
                <a:spcPct val="20000"/>
              </a:spcBef>
              <a:spcAft>
                <a:spcPct val="0"/>
              </a:spcAft>
              <a:buClr>
                <a:schemeClr val="accent1"/>
              </a:buClr>
              <a:buSzPct val="100000"/>
              <a:buFont typeface="Symbol" pitchFamily="18" charset="2"/>
              <a:buChar char=""/>
              <a:defRPr sz="1600">
                <a:solidFill>
                  <a:schemeClr val="tx2"/>
                </a:solidFill>
                <a:latin typeface="Candara" pitchFamily="34" charset="0"/>
                <a:ea typeface="標楷體" pitchFamily="65" charset="-120"/>
              </a:defRPr>
            </a:lvl7pPr>
            <a:lvl8pPr marL="3429000" indent="-228600" eaLnBrk="0" fontAlgn="base" hangingPunct="0">
              <a:spcBef>
                <a:spcPct val="20000"/>
              </a:spcBef>
              <a:spcAft>
                <a:spcPct val="0"/>
              </a:spcAft>
              <a:buClr>
                <a:schemeClr val="accent1"/>
              </a:buClr>
              <a:buSzPct val="100000"/>
              <a:buFont typeface="Symbol" pitchFamily="18" charset="2"/>
              <a:buChar char=""/>
              <a:defRPr sz="1600">
                <a:solidFill>
                  <a:schemeClr val="tx2"/>
                </a:solidFill>
                <a:latin typeface="Candara" pitchFamily="34" charset="0"/>
                <a:ea typeface="標楷體" pitchFamily="65" charset="-120"/>
              </a:defRPr>
            </a:lvl8pPr>
            <a:lvl9pPr marL="3886200" indent="-228600" eaLnBrk="0" fontAlgn="base" hangingPunct="0">
              <a:spcBef>
                <a:spcPct val="20000"/>
              </a:spcBef>
              <a:spcAft>
                <a:spcPct val="0"/>
              </a:spcAft>
              <a:buClr>
                <a:schemeClr val="accent1"/>
              </a:buClr>
              <a:buSzPct val="100000"/>
              <a:buFont typeface="Symbol" pitchFamily="18" charset="2"/>
              <a:buChar char=""/>
              <a:defRPr sz="1600">
                <a:solidFill>
                  <a:schemeClr val="tx2"/>
                </a:solidFill>
                <a:latin typeface="Candara" pitchFamily="34" charset="0"/>
                <a:ea typeface="標楷體" pitchFamily="65" charset="-120"/>
              </a:defRPr>
            </a:lvl9pPr>
          </a:lstStyle>
          <a:p>
            <a:pPr algn="ctr" eaLnBrk="1" hangingPunct="1">
              <a:spcBef>
                <a:spcPct val="0"/>
              </a:spcBef>
              <a:buClrTx/>
              <a:buSzTx/>
              <a:buFontTx/>
              <a:buNone/>
            </a:pPr>
            <a:r>
              <a:rPr lang="zh-TW" altLang="en-US" sz="5400" b="1">
                <a:solidFill>
                  <a:schemeClr val="bg1"/>
                </a:solidFill>
                <a:latin typeface="Arial" pitchFamily="34" charset="0"/>
                <a:ea typeface="新細明體" pitchFamily="18" charset="-120"/>
              </a:rPr>
              <a:t>加利略傳</a:t>
            </a:r>
          </a:p>
        </p:txBody>
      </p:sp>
      <p:sp>
        <p:nvSpPr>
          <p:cNvPr id="2" name="Slide Number Placeholder 1"/>
          <p:cNvSpPr>
            <a:spLocks noGrp="1"/>
          </p:cNvSpPr>
          <p:nvPr>
            <p:ph type="sldNum" sz="quarter" idx="12"/>
          </p:nvPr>
        </p:nvSpPr>
        <p:spPr/>
        <p:txBody>
          <a:bodyPr/>
          <a:lstStyle/>
          <a:p>
            <a:pPr>
              <a:defRPr/>
            </a:pPr>
            <a:fld id="{AF37850B-8163-4A23-9DA0-891FF8300DB4}" type="slidenum">
              <a:rPr lang="zh-HK" altLang="en-US" smtClean="0"/>
              <a:pPr>
                <a:defRPr/>
              </a:pPr>
              <a:t>71</a:t>
            </a:fld>
            <a:endParaRPr lang="zh-HK" altLang="en-US"/>
          </a:p>
        </p:txBody>
      </p:sp>
    </p:spTree>
  </p:cSld>
  <p:clrMapOvr>
    <a:masterClrMapping/>
  </p:clrMapOvr>
  <p:transition spd="slow" advClick="0" advTm="5000"/>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標題 1"/>
          <p:cNvSpPr>
            <a:spLocks noGrp="1"/>
          </p:cNvSpPr>
          <p:nvPr>
            <p:ph type="title"/>
          </p:nvPr>
        </p:nvSpPr>
        <p:spPr>
          <a:xfrm>
            <a:off x="179388" y="228600"/>
            <a:ext cx="1655762" cy="6369050"/>
          </a:xfrm>
        </p:spPr>
        <p:txBody>
          <a:bodyPr/>
          <a:lstStyle/>
          <a:p>
            <a:pPr eaLnBrk="1" hangingPunct="1">
              <a:defRPr/>
            </a:pPr>
            <a:r>
              <a:rPr lang="zh-CN" altLang="en-US" sz="6600" b="1" smtClean="0">
                <a:solidFill>
                  <a:srgbClr val="FF0000"/>
                </a:solidFill>
                <a:effectLst>
                  <a:outerShdw blurRad="38100" dist="38100" dir="2700000" algn="tl">
                    <a:srgbClr val="C0C0C0"/>
                  </a:outerShdw>
                </a:effectLst>
                <a:latin typeface="DFKai-SB" panose="03000509000000000000" pitchFamily="65" charset="-120"/>
                <a:ea typeface="DFKai-SB" panose="03000509000000000000" pitchFamily="65" charset="-120"/>
                <a:cs typeface="华文新魏"/>
              </a:rPr>
              <a:t>紅鼻子老闆娘</a:t>
            </a:r>
            <a:endParaRPr lang="zh-HK" altLang="en-US" b="1" smtClean="0">
              <a:solidFill>
                <a:srgbClr val="FF0000"/>
              </a:solidFill>
              <a:effectLst>
                <a:outerShdw blurRad="38100" dist="38100" dir="2700000" algn="tl">
                  <a:srgbClr val="C0C0C0"/>
                </a:outerShdw>
              </a:effectLst>
              <a:latin typeface="DFKai-SB" panose="03000509000000000000" pitchFamily="65" charset="-120"/>
              <a:ea typeface="DFKai-SB" panose="03000509000000000000" pitchFamily="65" charset="-120"/>
            </a:endParaRPr>
          </a:p>
        </p:txBody>
      </p:sp>
      <p:pic>
        <p:nvPicPr>
          <p:cNvPr id="90115"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339975" y="115888"/>
            <a:ext cx="6502400" cy="6626225"/>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Slide Number Placeholder 2"/>
          <p:cNvSpPr>
            <a:spLocks noGrp="1"/>
          </p:cNvSpPr>
          <p:nvPr>
            <p:ph type="sldNum" sz="quarter" idx="12"/>
          </p:nvPr>
        </p:nvSpPr>
        <p:spPr/>
        <p:txBody>
          <a:bodyPr/>
          <a:lstStyle/>
          <a:p>
            <a:pPr>
              <a:defRPr/>
            </a:pPr>
            <a:fld id="{AF37850B-8163-4A23-9DA0-891FF8300DB4}" type="slidenum">
              <a:rPr lang="zh-HK" altLang="en-US" smtClean="0"/>
              <a:pPr>
                <a:defRPr/>
              </a:pPr>
              <a:t>72</a:t>
            </a:fld>
            <a:endParaRPr lang="zh-HK" altLang="en-US"/>
          </a:p>
        </p:txBody>
      </p:sp>
    </p:spTree>
  </p:cSld>
  <p:clrMapOvr>
    <a:masterClrMapping/>
  </p:clrMapOvr>
  <p:transition spd="slow" advTm="5000"/>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1138" name="Rectangle 3"/>
          <p:cNvSpPr>
            <a:spLocks noGrp="1" noChangeArrowheads="1"/>
          </p:cNvSpPr>
          <p:nvPr>
            <p:ph type="body" idx="4294967295"/>
          </p:nvPr>
        </p:nvSpPr>
        <p:spPr>
          <a:xfrm>
            <a:off x="0" y="620713"/>
            <a:ext cx="2449513" cy="5505450"/>
          </a:xfrm>
        </p:spPr>
        <p:txBody>
          <a:bodyPr/>
          <a:lstStyle/>
          <a:p>
            <a:pPr eaLnBrk="1" hangingPunct="1">
              <a:buFontTx/>
              <a:buNone/>
            </a:pPr>
            <a:r>
              <a:rPr lang="zh-TW" altLang="en-US" sz="5400" b="1" smtClean="0">
                <a:solidFill>
                  <a:srgbClr val="FF0000"/>
                </a:solidFill>
                <a:latin typeface="DFKai-SB" panose="03000509000000000000" pitchFamily="65" charset="-120"/>
                <a:ea typeface="DFKai-SB" panose="03000509000000000000" pitchFamily="65" charset="-120"/>
              </a:rPr>
              <a:t>紅鼻子</a:t>
            </a:r>
          </a:p>
          <a:p>
            <a:pPr eaLnBrk="1" hangingPunct="1">
              <a:buFontTx/>
              <a:buNone/>
            </a:pPr>
            <a:r>
              <a:rPr lang="zh-TW" altLang="en-US" sz="5400" b="1" smtClean="0">
                <a:solidFill>
                  <a:srgbClr val="FF0000"/>
                </a:solidFill>
                <a:latin typeface="DFKai-SB" panose="03000509000000000000" pitchFamily="65" charset="-120"/>
                <a:ea typeface="DFKai-SB" panose="03000509000000000000" pitchFamily="65" charset="-120"/>
              </a:rPr>
              <a:t>中飾演</a:t>
            </a:r>
          </a:p>
          <a:p>
            <a:pPr eaLnBrk="1" hangingPunct="1">
              <a:buFontTx/>
              <a:buNone/>
            </a:pPr>
            <a:r>
              <a:rPr lang="zh-TW" altLang="en-US" sz="5400" b="1" smtClean="0">
                <a:solidFill>
                  <a:srgbClr val="FF0000"/>
                </a:solidFill>
                <a:latin typeface="DFKai-SB" panose="03000509000000000000" pitchFamily="65" charset="-120"/>
                <a:ea typeface="DFKai-SB" panose="03000509000000000000" pitchFamily="65" charset="-120"/>
              </a:rPr>
              <a:t>雜技班</a:t>
            </a:r>
          </a:p>
          <a:p>
            <a:pPr eaLnBrk="1" hangingPunct="1">
              <a:buFontTx/>
              <a:buNone/>
            </a:pPr>
            <a:r>
              <a:rPr lang="zh-TW" altLang="en-US" sz="5400" b="1" smtClean="0">
                <a:solidFill>
                  <a:srgbClr val="FF0000"/>
                </a:solidFill>
                <a:latin typeface="DFKai-SB" panose="03000509000000000000" pitchFamily="65" charset="-120"/>
                <a:ea typeface="DFKai-SB" panose="03000509000000000000" pitchFamily="65" charset="-120"/>
              </a:rPr>
              <a:t>老闆娘</a:t>
            </a:r>
          </a:p>
        </p:txBody>
      </p:sp>
      <p:pic>
        <p:nvPicPr>
          <p:cNvPr id="91139" name="Picture 4" descr="02_03_ 紅鼻子"/>
          <p:cNvPicPr>
            <a:picLocks noChangeAspect="1" noChangeArrowheads="1"/>
          </p:cNvPicPr>
          <p:nvPr/>
        </p:nvPicPr>
        <p:blipFill>
          <a:blip r:embed="rId2">
            <a:extLst>
              <a:ext uri="{28A0092B-C50C-407E-A947-70E740481C1C}">
                <a14:useLocalDpi xmlns:a14="http://schemas.microsoft.com/office/drawing/2010/main" val="0"/>
              </a:ext>
            </a:extLst>
          </a:blip>
          <a:srcRect l="46928" t="3073" r="5515" b="66347"/>
          <a:stretch>
            <a:fillRect/>
          </a:stretch>
        </p:blipFill>
        <p:spPr bwMode="auto">
          <a:xfrm>
            <a:off x="3059113" y="333375"/>
            <a:ext cx="5907087" cy="6335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p:cNvSpPr>
            <a:spLocks noGrp="1"/>
          </p:cNvSpPr>
          <p:nvPr>
            <p:ph type="sldNum" sz="quarter" idx="12"/>
          </p:nvPr>
        </p:nvSpPr>
        <p:spPr/>
        <p:txBody>
          <a:bodyPr/>
          <a:lstStyle/>
          <a:p>
            <a:pPr>
              <a:defRPr/>
            </a:pPr>
            <a:fld id="{AF37850B-8163-4A23-9DA0-891FF8300DB4}" type="slidenum">
              <a:rPr lang="zh-HK" altLang="en-US" smtClean="0"/>
              <a:pPr>
                <a:defRPr/>
              </a:pPr>
              <a:t>73</a:t>
            </a:fld>
            <a:endParaRPr lang="zh-HK" altLang="en-US"/>
          </a:p>
        </p:txBody>
      </p:sp>
    </p:spTree>
  </p:cSld>
  <p:clrMapOvr>
    <a:masterClrMapping/>
  </p:clrMapOvr>
  <p:transition spd="slow" advClick="0" advTm="5000"/>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9458" name="Rectangle 2"/>
          <p:cNvSpPr>
            <a:spLocks noGrp="1" noRot="1" noChangeArrowheads="1"/>
          </p:cNvSpPr>
          <p:nvPr>
            <p:ph type="title"/>
          </p:nvPr>
        </p:nvSpPr>
        <p:spPr/>
        <p:txBody>
          <a:bodyPr/>
          <a:lstStyle/>
          <a:p>
            <a:pPr eaLnBrk="1" fontAlgn="auto" hangingPunct="1">
              <a:spcAft>
                <a:spcPts val="0"/>
              </a:spcAft>
              <a:buClr>
                <a:schemeClr val="accent6">
                  <a:lumMod val="75000"/>
                </a:schemeClr>
              </a:buClr>
              <a:buFont typeface="Georgia" pitchFamily="18" charset="0"/>
              <a:buNone/>
              <a:defRPr/>
            </a:pPr>
            <a:r>
              <a:rPr lang="zh-TW" altLang="en-US" sz="6000" b="1" dirty="0">
                <a:solidFill>
                  <a:srgbClr val="FD2C27"/>
                </a:solidFill>
                <a:effectLst>
                  <a:outerShdw blurRad="38100" dist="38100" dir="2700000" algn="tl">
                    <a:srgbClr val="000000">
                      <a:alpha val="43137"/>
                    </a:srgbClr>
                  </a:outerShdw>
                </a:effectLst>
                <a:latin typeface="DFKai-SB" panose="03000509000000000000" pitchFamily="65" charset="-120"/>
                <a:ea typeface="DFKai-SB" panose="03000509000000000000" pitchFamily="65" charset="-120"/>
              </a:rPr>
              <a:t>角色扮演</a:t>
            </a:r>
          </a:p>
        </p:txBody>
      </p:sp>
      <p:sp>
        <p:nvSpPr>
          <p:cNvPr id="92163" name="Rectangle 3"/>
          <p:cNvSpPr>
            <a:spLocks noGrp="1" noRot="1" noChangeArrowheads="1"/>
          </p:cNvSpPr>
          <p:nvPr>
            <p:ph sz="quarter" idx="4294967295"/>
          </p:nvPr>
        </p:nvSpPr>
        <p:spPr>
          <a:xfrm>
            <a:off x="250825" y="2349500"/>
            <a:ext cx="8893175" cy="4175125"/>
          </a:xfrm>
        </p:spPr>
        <p:txBody>
          <a:bodyPr/>
          <a:lstStyle/>
          <a:p>
            <a:pPr marL="44450" indent="0" eaLnBrk="1" hangingPunct="1">
              <a:buFont typeface="Georgia" pitchFamily="18" charset="0"/>
              <a:buNone/>
            </a:pPr>
            <a:r>
              <a:rPr lang="zh-TW" altLang="en-US" sz="4000" smtClean="0">
                <a:solidFill>
                  <a:schemeClr val="tx1"/>
                </a:solidFill>
                <a:latin typeface="DFKai-SB" panose="03000509000000000000" pitchFamily="65" charset="-120"/>
                <a:ea typeface="DFKai-SB" panose="03000509000000000000" pitchFamily="65" charset="-120"/>
              </a:rPr>
              <a:t>角色扮演是一種特別形態的戲劇，</a:t>
            </a:r>
            <a:endParaRPr lang="en-US" altLang="zh-TW" sz="4000" smtClean="0">
              <a:solidFill>
                <a:schemeClr val="tx1"/>
              </a:solidFill>
              <a:latin typeface="DFKai-SB" panose="03000509000000000000" pitchFamily="65" charset="-120"/>
              <a:ea typeface="DFKai-SB" panose="03000509000000000000" pitchFamily="65" charset="-120"/>
            </a:endParaRPr>
          </a:p>
          <a:p>
            <a:pPr marL="44450" indent="0" eaLnBrk="1" hangingPunct="1">
              <a:buFont typeface="Georgia" pitchFamily="18" charset="0"/>
              <a:buNone/>
            </a:pPr>
            <a:r>
              <a:rPr lang="zh-TW" altLang="en-US" sz="4000" smtClean="0">
                <a:solidFill>
                  <a:schemeClr val="tx1"/>
                </a:solidFill>
                <a:latin typeface="DFKai-SB" panose="03000509000000000000" pitchFamily="65" charset="-120"/>
                <a:ea typeface="DFKai-SB" panose="03000509000000000000" pitchFamily="65" charset="-120"/>
              </a:rPr>
              <a:t>通常是用來演繹生活化的短劇。</a:t>
            </a:r>
            <a:endParaRPr lang="en-US" altLang="zh-TW" sz="4000" smtClean="0">
              <a:solidFill>
                <a:schemeClr val="tx1"/>
              </a:solidFill>
              <a:latin typeface="DFKai-SB" panose="03000509000000000000" pitchFamily="65" charset="-120"/>
              <a:ea typeface="DFKai-SB" panose="03000509000000000000" pitchFamily="65" charset="-120"/>
            </a:endParaRPr>
          </a:p>
          <a:p>
            <a:pPr marL="44450" indent="0" eaLnBrk="1" hangingPunct="1">
              <a:buFont typeface="Georgia" pitchFamily="18" charset="0"/>
              <a:buNone/>
            </a:pPr>
            <a:r>
              <a:rPr lang="zh-TW" altLang="en-US" sz="4000" smtClean="0">
                <a:solidFill>
                  <a:schemeClr val="tx1"/>
                </a:solidFill>
                <a:latin typeface="DFKai-SB" panose="03000509000000000000" pitchFamily="65" charset="-120"/>
                <a:ea typeface="DFKai-SB" panose="03000509000000000000" pitchFamily="65" charset="-120"/>
              </a:rPr>
              <a:t>在短劇中，</a:t>
            </a:r>
            <a:r>
              <a:rPr lang="zh-CN" altLang="en-US" sz="4000" smtClean="0">
                <a:solidFill>
                  <a:schemeClr val="tx1"/>
                </a:solidFill>
                <a:latin typeface="DFKai-SB" panose="03000509000000000000" pitchFamily="65" charset="-120"/>
                <a:ea typeface="DFKai-SB" panose="03000509000000000000" pitchFamily="65" charset="-120"/>
              </a:rPr>
              <a:t>大家可</a:t>
            </a:r>
            <a:r>
              <a:rPr lang="zh-TW" altLang="en-US" sz="4000" smtClean="0">
                <a:solidFill>
                  <a:schemeClr val="tx1"/>
                </a:solidFill>
                <a:latin typeface="DFKai-SB" panose="03000509000000000000" pitchFamily="65" charset="-120"/>
                <a:ea typeface="DFKai-SB" panose="03000509000000000000" pitchFamily="65" charset="-120"/>
              </a:rPr>
              <a:t>分組扮演指定角色，</a:t>
            </a:r>
            <a:endParaRPr lang="en-US" altLang="zh-TW" sz="4000" smtClean="0">
              <a:solidFill>
                <a:schemeClr val="tx1"/>
              </a:solidFill>
              <a:latin typeface="DFKai-SB" panose="03000509000000000000" pitchFamily="65" charset="-120"/>
              <a:ea typeface="DFKai-SB" panose="03000509000000000000" pitchFamily="65" charset="-120"/>
            </a:endParaRPr>
          </a:p>
          <a:p>
            <a:pPr marL="44450" indent="0" eaLnBrk="1" hangingPunct="1">
              <a:buFont typeface="Georgia" pitchFamily="18" charset="0"/>
              <a:buNone/>
            </a:pPr>
            <a:r>
              <a:rPr lang="zh-TW" altLang="en-US" sz="4000" smtClean="0">
                <a:solidFill>
                  <a:schemeClr val="tx1"/>
                </a:solidFill>
                <a:latin typeface="DFKai-SB" panose="03000509000000000000" pitchFamily="65" charset="-120"/>
                <a:ea typeface="DFKai-SB" panose="03000509000000000000" pitchFamily="65" charset="-120"/>
              </a:rPr>
              <a:t>其他組的人觀察，最後一起討論結果</a:t>
            </a:r>
          </a:p>
        </p:txBody>
      </p:sp>
      <p:sp>
        <p:nvSpPr>
          <p:cNvPr id="2" name="Slide Number Placeholder 1"/>
          <p:cNvSpPr>
            <a:spLocks noGrp="1"/>
          </p:cNvSpPr>
          <p:nvPr>
            <p:ph type="sldNum" sz="quarter" idx="12"/>
          </p:nvPr>
        </p:nvSpPr>
        <p:spPr/>
        <p:txBody>
          <a:bodyPr/>
          <a:lstStyle/>
          <a:p>
            <a:pPr>
              <a:defRPr/>
            </a:pPr>
            <a:fld id="{89FAD549-D50F-46ED-AC34-671F036B85DA}" type="slidenum">
              <a:rPr lang="en-US" altLang="zh-TW" smtClean="0"/>
              <a:pPr>
                <a:defRPr/>
              </a:pPr>
              <a:t>74</a:t>
            </a:fld>
            <a:endParaRPr lang="en-US" altLang="zh-TW" dirty="0"/>
          </a:p>
        </p:txBody>
      </p: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3186" name="Rectangle 2"/>
          <p:cNvSpPr>
            <a:spLocks noGrp="1" noRot="1" noChangeArrowheads="1"/>
          </p:cNvSpPr>
          <p:nvPr>
            <p:ph type="title"/>
          </p:nvPr>
        </p:nvSpPr>
        <p:spPr/>
        <p:txBody>
          <a:bodyPr/>
          <a:lstStyle/>
          <a:p>
            <a:pPr eaLnBrk="1" hangingPunct="1"/>
            <a:r>
              <a:rPr lang="zh-TW" altLang="en-US" sz="6000" b="1" smtClean="0">
                <a:solidFill>
                  <a:srgbClr val="FD2C27"/>
                </a:solidFill>
                <a:latin typeface="DFKai-SB" panose="03000509000000000000" pitchFamily="65" charset="-120"/>
                <a:ea typeface="DFKai-SB" panose="03000509000000000000" pitchFamily="65" charset="-120"/>
              </a:rPr>
              <a:t>角色扮演的目的</a:t>
            </a:r>
          </a:p>
        </p:txBody>
      </p:sp>
      <p:sp>
        <p:nvSpPr>
          <p:cNvPr id="93187" name="Rectangle 3"/>
          <p:cNvSpPr>
            <a:spLocks noGrp="1" noRot="1" noChangeArrowheads="1"/>
          </p:cNvSpPr>
          <p:nvPr>
            <p:ph idx="1"/>
          </p:nvPr>
        </p:nvSpPr>
        <p:spPr>
          <a:xfrm>
            <a:off x="0" y="1484313"/>
            <a:ext cx="8842375" cy="5373687"/>
          </a:xfrm>
        </p:spPr>
        <p:txBody>
          <a:bodyPr/>
          <a:lstStyle/>
          <a:p>
            <a:pPr eaLnBrk="1" hangingPunct="1"/>
            <a:r>
              <a:rPr lang="zh-TW" altLang="en-US" sz="3600" b="1" smtClean="0">
                <a:latin typeface="DFKai-SB" panose="03000509000000000000" pitchFamily="65" charset="-120"/>
                <a:ea typeface="DFKai-SB" panose="03000509000000000000" pitchFamily="65" charset="-120"/>
              </a:rPr>
              <a:t>促使</a:t>
            </a:r>
            <a:r>
              <a:rPr lang="zh-CN" altLang="en-US" sz="3600" b="1" smtClean="0">
                <a:latin typeface="DFKai-SB" panose="03000509000000000000" pitchFamily="65" charset="-120"/>
                <a:ea typeface="DFKai-SB" panose="03000509000000000000" pitchFamily="65" charset="-120"/>
                <a:cs typeface="华文楷体"/>
              </a:rPr>
              <a:t>大家</a:t>
            </a:r>
            <a:r>
              <a:rPr lang="zh-TW" altLang="en-US" sz="3600" b="1" smtClean="0">
                <a:latin typeface="DFKai-SB" panose="03000509000000000000" pitchFamily="65" charset="-120"/>
                <a:ea typeface="DFKai-SB" panose="03000509000000000000" pitchFamily="65" charset="-120"/>
              </a:rPr>
              <a:t>能</a:t>
            </a:r>
            <a:r>
              <a:rPr lang="zh-TW" altLang="en-US" sz="3600" b="1" smtClean="0">
                <a:solidFill>
                  <a:srgbClr val="FF0000"/>
                </a:solidFill>
                <a:latin typeface="DFKai-SB" panose="03000509000000000000" pitchFamily="65" charset="-120"/>
                <a:ea typeface="DFKai-SB" panose="03000509000000000000" pitchFamily="65" charset="-120"/>
              </a:rPr>
              <a:t>真實感受</a:t>
            </a:r>
            <a:r>
              <a:rPr lang="zh-TW" altLang="en-US" sz="3600" b="1" smtClean="0">
                <a:latin typeface="DFKai-SB" panose="03000509000000000000" pitchFamily="65" charset="-120"/>
                <a:ea typeface="DFKai-SB" panose="03000509000000000000" pitchFamily="65" charset="-120"/>
              </a:rPr>
              <a:t>到劇中的</a:t>
            </a:r>
            <a:r>
              <a:rPr lang="zh-TW" altLang="en-US" sz="3600" b="1" smtClean="0">
                <a:solidFill>
                  <a:srgbClr val="FF0000"/>
                </a:solidFill>
                <a:latin typeface="DFKai-SB" panose="03000509000000000000" pitchFamily="65" charset="-120"/>
                <a:ea typeface="DFKai-SB" panose="03000509000000000000" pitchFamily="65" charset="-120"/>
              </a:rPr>
              <a:t>人物、情節及主題</a:t>
            </a:r>
            <a:r>
              <a:rPr lang="zh-TW" altLang="en-US" sz="3600" b="1" smtClean="0">
                <a:latin typeface="DFKai-SB" panose="03000509000000000000" pitchFamily="65" charset="-120"/>
                <a:ea typeface="DFKai-SB" panose="03000509000000000000" pitchFamily="65" charset="-120"/>
              </a:rPr>
              <a:t>，能</a:t>
            </a:r>
            <a:r>
              <a:rPr lang="zh-TW" altLang="en-US" sz="3600" b="1" smtClean="0">
                <a:solidFill>
                  <a:srgbClr val="FF0000"/>
                </a:solidFill>
                <a:latin typeface="DFKai-SB" panose="03000509000000000000" pitchFamily="65" charset="-120"/>
                <a:ea typeface="DFKai-SB" panose="03000509000000000000" pitchFamily="65" charset="-120"/>
              </a:rPr>
              <a:t>提高</a:t>
            </a:r>
            <a:r>
              <a:rPr lang="zh-CN" altLang="en-US" sz="3600" b="1" smtClean="0">
                <a:solidFill>
                  <a:srgbClr val="FF0000"/>
                </a:solidFill>
                <a:latin typeface="DFKai-SB" panose="03000509000000000000" pitchFamily="65" charset="-120"/>
                <a:ea typeface="DFKai-SB" panose="03000509000000000000" pitchFamily="65" charset="-120"/>
              </a:rPr>
              <a:t>我們</a:t>
            </a:r>
            <a:r>
              <a:rPr lang="zh-TW" altLang="en-US" sz="3600" b="1" smtClean="0">
                <a:solidFill>
                  <a:srgbClr val="FF0000"/>
                </a:solidFill>
                <a:latin typeface="DFKai-SB" panose="03000509000000000000" pitchFamily="65" charset="-120"/>
                <a:ea typeface="DFKai-SB" panose="03000509000000000000" pitchFamily="65" charset="-120"/>
              </a:rPr>
              <a:t>的語言表達能力。</a:t>
            </a:r>
            <a:endParaRPr lang="zh-TW" altLang="en-US" smtClean="0">
              <a:solidFill>
                <a:srgbClr val="FF0000"/>
              </a:solidFill>
              <a:latin typeface="DFKai-SB" panose="03000509000000000000" pitchFamily="65" charset="-120"/>
              <a:ea typeface="DFKai-SB" panose="03000509000000000000" pitchFamily="65" charset="-120"/>
            </a:endParaRPr>
          </a:p>
          <a:p>
            <a:pPr eaLnBrk="1" hangingPunct="1"/>
            <a:r>
              <a:rPr lang="zh-TW" altLang="en-US" sz="3600" smtClean="0">
                <a:latin typeface="DFKai-SB" panose="03000509000000000000" pitchFamily="65" charset="-120"/>
                <a:ea typeface="DFKai-SB" panose="03000509000000000000" pitchFamily="65" charset="-120"/>
              </a:rPr>
              <a:t>依據</a:t>
            </a:r>
            <a:r>
              <a:rPr lang="zh-CN" altLang="en-US" sz="3600" smtClean="0">
                <a:latin typeface="DFKai-SB" panose="03000509000000000000" pitchFamily="65" charset="-120"/>
                <a:ea typeface="DFKai-SB" panose="03000509000000000000" pitchFamily="65" charset="-120"/>
              </a:rPr>
              <a:t>劇</a:t>
            </a:r>
            <a:r>
              <a:rPr lang="zh-TW" altLang="en-US" sz="3600" smtClean="0">
                <a:latin typeface="DFKai-SB" panose="03000509000000000000" pitchFamily="65" charset="-120"/>
                <a:ea typeface="DFKai-SB" panose="03000509000000000000" pitchFamily="65" charset="-120"/>
              </a:rPr>
              <a:t>本及故事書作角色扮演，可</a:t>
            </a:r>
            <a:r>
              <a:rPr lang="zh-TW" altLang="en-US" sz="3600" b="1" smtClean="0">
                <a:latin typeface="DFKai-SB" panose="03000509000000000000" pitchFamily="65" charset="-120"/>
                <a:ea typeface="DFKai-SB" panose="03000509000000000000" pitchFamily="65" charset="-120"/>
              </a:rPr>
              <a:t>活現</a:t>
            </a:r>
            <a:r>
              <a:rPr lang="zh-CN" altLang="en-US" sz="3600" b="1" smtClean="0">
                <a:latin typeface="DFKai-SB" panose="03000509000000000000" pitchFamily="65" charset="-120"/>
                <a:ea typeface="DFKai-SB" panose="03000509000000000000" pitchFamily="65" charset="-120"/>
              </a:rPr>
              <a:t>文</a:t>
            </a:r>
            <a:r>
              <a:rPr lang="zh-TW" altLang="en-US" sz="3600" b="1" smtClean="0">
                <a:latin typeface="DFKai-SB" panose="03000509000000000000" pitchFamily="65" charset="-120"/>
                <a:ea typeface="DFKai-SB" panose="03000509000000000000" pitchFamily="65" charset="-120"/>
              </a:rPr>
              <a:t>中人物</a:t>
            </a:r>
            <a:r>
              <a:rPr lang="zh-TW" altLang="en-US" sz="3600" smtClean="0">
                <a:latin typeface="DFKai-SB" panose="03000509000000000000" pitchFamily="65" charset="-120"/>
                <a:ea typeface="DFKai-SB" panose="03000509000000000000" pitchFamily="65" charset="-120"/>
              </a:rPr>
              <a:t>，及展現相關情節。扮演者能</a:t>
            </a:r>
            <a:r>
              <a:rPr lang="zh-TW" altLang="en-US" sz="3600" b="1" smtClean="0">
                <a:latin typeface="DFKai-SB" panose="03000509000000000000" pitchFamily="65" charset="-120"/>
                <a:ea typeface="DFKai-SB" panose="03000509000000000000" pitchFamily="65" charset="-120"/>
              </a:rPr>
              <a:t>認識扮演的角色及思想</a:t>
            </a:r>
            <a:r>
              <a:rPr lang="zh-TW" altLang="en-US" sz="3600" smtClean="0">
                <a:latin typeface="DFKai-SB" panose="03000509000000000000" pitchFamily="65" charset="-120"/>
                <a:ea typeface="DFKai-SB" panose="03000509000000000000" pitchFamily="65" charset="-120"/>
              </a:rPr>
              <a:t>，能</a:t>
            </a:r>
            <a:r>
              <a:rPr lang="zh-TW" altLang="en-US" sz="3600" b="1" smtClean="0">
                <a:latin typeface="DFKai-SB" panose="03000509000000000000" pitchFamily="65" charset="-120"/>
                <a:ea typeface="DFKai-SB" panose="03000509000000000000" pitchFamily="65" charset="-120"/>
              </a:rPr>
              <a:t>學習從不同角度，觀察一個特定的情境</a:t>
            </a:r>
            <a:r>
              <a:rPr lang="zh-TW" altLang="en-US" sz="3600" smtClean="0">
                <a:latin typeface="DFKai-SB" panose="03000509000000000000" pitchFamily="65" charset="-120"/>
                <a:ea typeface="DFKai-SB" panose="03000509000000000000" pitchFamily="65" charset="-120"/>
              </a:rPr>
              <a:t>。</a:t>
            </a:r>
          </a:p>
          <a:p>
            <a:pPr eaLnBrk="1" hangingPunct="1"/>
            <a:r>
              <a:rPr lang="zh-TW" altLang="en-US" sz="3600" smtClean="0">
                <a:latin typeface="DFKai-SB" panose="03000509000000000000" pitchFamily="65" charset="-120"/>
                <a:ea typeface="DFKai-SB" panose="03000509000000000000" pitchFamily="65" charset="-120"/>
              </a:rPr>
              <a:t>角色扮演頗具彈性，劇情可因應情況作適當的調整。</a:t>
            </a:r>
          </a:p>
        </p:txBody>
      </p:sp>
      <p:sp>
        <p:nvSpPr>
          <p:cNvPr id="2" name="Slide Number Placeholder 1"/>
          <p:cNvSpPr>
            <a:spLocks noGrp="1"/>
          </p:cNvSpPr>
          <p:nvPr>
            <p:ph type="sldNum" sz="quarter" idx="12"/>
          </p:nvPr>
        </p:nvSpPr>
        <p:spPr/>
        <p:txBody>
          <a:bodyPr/>
          <a:lstStyle/>
          <a:p>
            <a:pPr>
              <a:defRPr/>
            </a:pPr>
            <a:fld id="{AF37850B-8163-4A23-9DA0-891FF8300DB4}" type="slidenum">
              <a:rPr lang="zh-HK" altLang="en-US" smtClean="0"/>
              <a:pPr>
                <a:defRPr/>
              </a:pPr>
              <a:t>75</a:t>
            </a:fld>
            <a:endParaRPr lang="zh-HK" altLang="en-US"/>
          </a:p>
        </p:txBody>
      </p: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Autofit/>
          </a:bodyPr>
          <a:lstStyle/>
          <a:p>
            <a:pPr eaLnBrk="1" hangingPunct="1">
              <a:defRPr/>
            </a:pPr>
            <a:r>
              <a:rPr lang="zh-CN" altLang="en-US" sz="8000" b="1" dirty="0" smtClean="0">
                <a:solidFill>
                  <a:srgbClr val="FF0000"/>
                </a:solidFill>
                <a:effectLst>
                  <a:outerShdw blurRad="38100" dist="38100" dir="2700000" algn="tl">
                    <a:srgbClr val="000000">
                      <a:alpha val="43137"/>
                    </a:srgbClr>
                  </a:outerShdw>
                </a:effectLst>
                <a:latin typeface="DFKai-SB" panose="03000509000000000000" pitchFamily="65" charset="-120"/>
                <a:ea typeface="DFKai-SB" panose="03000509000000000000" pitchFamily="65" charset="-120"/>
              </a:rPr>
              <a:t>人物造型</a:t>
            </a:r>
            <a:endParaRPr lang="zh-HK" altLang="en-US" sz="8000" b="1" dirty="0">
              <a:solidFill>
                <a:srgbClr val="FF0000"/>
              </a:solidFill>
              <a:effectLst>
                <a:outerShdw blurRad="38100" dist="38100" dir="2700000" algn="tl">
                  <a:srgbClr val="000000">
                    <a:alpha val="43137"/>
                  </a:srgbClr>
                </a:outerShdw>
              </a:effectLst>
              <a:latin typeface="DFKai-SB" panose="03000509000000000000" pitchFamily="65" charset="-120"/>
              <a:ea typeface="DFKai-SB" panose="03000509000000000000" pitchFamily="65" charset="-120"/>
            </a:endParaRPr>
          </a:p>
        </p:txBody>
      </p:sp>
      <p:sp>
        <p:nvSpPr>
          <p:cNvPr id="94211" name="內容版面配置區 2"/>
          <p:cNvSpPr>
            <a:spLocks noGrp="1"/>
          </p:cNvSpPr>
          <p:nvPr>
            <p:ph idx="1"/>
          </p:nvPr>
        </p:nvSpPr>
        <p:spPr>
          <a:xfrm>
            <a:off x="684213" y="1628775"/>
            <a:ext cx="8158162" cy="5040313"/>
          </a:xfrm>
        </p:spPr>
        <p:txBody>
          <a:bodyPr/>
          <a:lstStyle/>
          <a:p>
            <a:pPr marL="0" indent="0" eaLnBrk="1" hangingPunct="1">
              <a:buFont typeface="Wingdings 2" pitchFamily="18" charset="2"/>
              <a:buNone/>
            </a:pPr>
            <a:r>
              <a:rPr lang="zh-CN" altLang="en-US" sz="5400" b="1" smtClean="0">
                <a:latin typeface="DFKai-SB" panose="03000509000000000000" pitchFamily="65" charset="-120"/>
                <a:ea typeface="DFKai-SB" panose="03000509000000000000" pitchFamily="65" charset="-120"/>
              </a:rPr>
              <a:t>要根據劇本的主題和劇本對人物的要求，以及時代背景等要求，進行人物外表的造型。</a:t>
            </a:r>
            <a:endParaRPr lang="en-US" altLang="zh-CN" sz="5400" b="1" smtClean="0">
              <a:latin typeface="DFKai-SB" panose="03000509000000000000" pitchFamily="65" charset="-120"/>
              <a:ea typeface="DFKai-SB" panose="03000509000000000000" pitchFamily="65" charset="-120"/>
            </a:endParaRPr>
          </a:p>
          <a:p>
            <a:pPr marL="0" indent="0" eaLnBrk="1" hangingPunct="1">
              <a:buFont typeface="Wingdings 2" pitchFamily="18" charset="2"/>
              <a:buNone/>
            </a:pPr>
            <a:r>
              <a:rPr lang="zh-CN" altLang="en-US" sz="5400" b="1" smtClean="0">
                <a:latin typeface="DFKai-SB" panose="03000509000000000000" pitchFamily="65" charset="-120"/>
                <a:ea typeface="DFKai-SB" panose="03000509000000000000" pitchFamily="65" charset="-120"/>
              </a:rPr>
              <a:t>例如：工人齊秀之等</a:t>
            </a:r>
            <a:endParaRPr lang="zh-HK" altLang="en-US" sz="5400" smtClean="0">
              <a:latin typeface="DFKai-SB" panose="03000509000000000000" pitchFamily="65" charset="-120"/>
              <a:ea typeface="DFKai-SB" panose="03000509000000000000" pitchFamily="65" charset="-120"/>
            </a:endParaRPr>
          </a:p>
        </p:txBody>
      </p:sp>
      <p:sp>
        <p:nvSpPr>
          <p:cNvPr id="3" name="Slide Number Placeholder 2"/>
          <p:cNvSpPr>
            <a:spLocks noGrp="1"/>
          </p:cNvSpPr>
          <p:nvPr>
            <p:ph type="sldNum" sz="quarter" idx="12"/>
          </p:nvPr>
        </p:nvSpPr>
        <p:spPr/>
        <p:txBody>
          <a:bodyPr/>
          <a:lstStyle/>
          <a:p>
            <a:pPr>
              <a:defRPr/>
            </a:pPr>
            <a:fld id="{AF37850B-8163-4A23-9DA0-891FF8300DB4}" type="slidenum">
              <a:rPr lang="zh-HK" altLang="en-US" smtClean="0"/>
              <a:pPr>
                <a:defRPr/>
              </a:pPr>
              <a:t>76</a:t>
            </a:fld>
            <a:endParaRPr lang="zh-HK" altLang="en-US"/>
          </a:p>
        </p:txBody>
      </p:sp>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5234" name="Rectangle 3"/>
          <p:cNvSpPr>
            <a:spLocks noGrp="1" noRot="1" noChangeArrowheads="1"/>
          </p:cNvSpPr>
          <p:nvPr>
            <p:ph idx="1"/>
          </p:nvPr>
        </p:nvSpPr>
        <p:spPr>
          <a:xfrm>
            <a:off x="395288" y="-100013"/>
            <a:ext cx="1081087" cy="6553201"/>
          </a:xfrm>
        </p:spPr>
        <p:txBody>
          <a:bodyPr/>
          <a:lstStyle/>
          <a:p>
            <a:pPr algn="ctr" eaLnBrk="1" fontAlgn="b" hangingPunct="1">
              <a:buFont typeface="Wingdings 2" pitchFamily="18" charset="2"/>
              <a:buNone/>
            </a:pPr>
            <a:r>
              <a:rPr lang="zh-CN" altLang="en-US" sz="6000" b="1" smtClean="0">
                <a:solidFill>
                  <a:srgbClr val="FF0000"/>
                </a:solidFill>
                <a:latin typeface="DFKai-SB" panose="03000509000000000000" pitchFamily="65" charset="-120"/>
                <a:ea typeface="DFKai-SB" panose="03000509000000000000" pitchFamily="65" charset="-120"/>
                <a:cs typeface="华文楷体"/>
              </a:rPr>
              <a:t> 讓青春更美麗</a:t>
            </a:r>
            <a:endParaRPr lang="zh-TW" altLang="en-US" sz="6000" b="1" smtClean="0">
              <a:solidFill>
                <a:srgbClr val="FF0000"/>
              </a:solidFill>
              <a:latin typeface="DFKai-SB" panose="03000509000000000000" pitchFamily="65" charset="-120"/>
              <a:ea typeface="DFKai-SB" panose="03000509000000000000" pitchFamily="65" charset="-120"/>
            </a:endParaRPr>
          </a:p>
        </p:txBody>
      </p:sp>
      <p:pic>
        <p:nvPicPr>
          <p:cNvPr id="95235" name="Picture 4" descr="黑白"/>
          <p:cNvPicPr>
            <a:picLocks noChangeAspect="1" noChangeArrowheads="1"/>
          </p:cNvPicPr>
          <p:nvPr/>
        </p:nvPicPr>
        <p:blipFill>
          <a:blip r:embed="rId2">
            <a:extLst>
              <a:ext uri="{28A0092B-C50C-407E-A947-70E740481C1C}">
                <a14:useLocalDpi xmlns:a14="http://schemas.microsoft.com/office/drawing/2010/main" val="0"/>
              </a:ext>
            </a:extLst>
          </a:blip>
          <a:srcRect l="65767" r="-40" b="79137"/>
          <a:stretch>
            <a:fillRect/>
          </a:stretch>
        </p:blipFill>
        <p:spPr bwMode="auto">
          <a:xfrm>
            <a:off x="1979613" y="0"/>
            <a:ext cx="669607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p:cNvSpPr>
            <a:spLocks noGrp="1"/>
          </p:cNvSpPr>
          <p:nvPr>
            <p:ph type="sldNum" sz="quarter" idx="12"/>
          </p:nvPr>
        </p:nvSpPr>
        <p:spPr/>
        <p:txBody>
          <a:bodyPr/>
          <a:lstStyle/>
          <a:p>
            <a:pPr>
              <a:defRPr/>
            </a:pPr>
            <a:fld id="{AF37850B-8163-4A23-9DA0-891FF8300DB4}" type="slidenum">
              <a:rPr lang="zh-HK" altLang="en-US" smtClean="0"/>
              <a:pPr>
                <a:defRPr/>
              </a:pPr>
              <a:t>77</a:t>
            </a:fld>
            <a:endParaRPr lang="zh-HK" altLang="en-US"/>
          </a:p>
        </p:txBody>
      </p:sp>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0722" name="Rectangle 3"/>
          <p:cNvSpPr>
            <a:spLocks noGrp="1" noRot="1" noChangeArrowheads="1"/>
          </p:cNvSpPr>
          <p:nvPr>
            <p:ph type="body" idx="4294967295"/>
          </p:nvPr>
        </p:nvSpPr>
        <p:spPr>
          <a:xfrm>
            <a:off x="0" y="6021388"/>
            <a:ext cx="9144000" cy="836612"/>
          </a:xfrm>
        </p:spPr>
        <p:txBody>
          <a:bodyPr/>
          <a:lstStyle/>
          <a:p>
            <a:pPr algn="ctr" eaLnBrk="1" hangingPunct="1">
              <a:buFont typeface="Wingdings 2" pitchFamily="18" charset="2"/>
              <a:buNone/>
              <a:defRPr/>
            </a:pPr>
            <a:r>
              <a:rPr lang="zh-TW" altLang="en-US" sz="4000" b="1" dirty="0" smtClean="0">
                <a:solidFill>
                  <a:srgbClr val="FF0000"/>
                </a:solidFill>
                <a:effectLst>
                  <a:outerShdw blurRad="38100" dist="38100" dir="2700000" algn="tl">
                    <a:srgbClr val="000000">
                      <a:alpha val="43137"/>
                    </a:srgbClr>
                  </a:outerShdw>
                </a:effectLst>
                <a:latin typeface="DFKai-SB" panose="03000509000000000000" pitchFamily="65" charset="-120"/>
                <a:ea typeface="DFKai-SB" panose="03000509000000000000" pitchFamily="65" charset="-120"/>
              </a:rPr>
              <a:t>一九八零年</a:t>
            </a:r>
            <a:r>
              <a:rPr lang="en-US" altLang="zh-TW" sz="4000" b="1" dirty="0" smtClean="0">
                <a:solidFill>
                  <a:srgbClr val="FF0000"/>
                </a:solidFill>
                <a:effectLst>
                  <a:outerShdw blurRad="38100" dist="38100" dir="2700000" algn="tl">
                    <a:srgbClr val="000000">
                      <a:alpha val="43137"/>
                    </a:srgbClr>
                  </a:outerShdw>
                </a:effectLst>
                <a:latin typeface="DFKai-SB" panose="03000509000000000000" pitchFamily="65" charset="-120"/>
                <a:ea typeface="DFKai-SB" panose="03000509000000000000" pitchFamily="65" charset="-120"/>
              </a:rPr>
              <a:t>『</a:t>
            </a:r>
            <a:r>
              <a:rPr lang="zh-TW" altLang="en-US" sz="4000" b="1" dirty="0" smtClean="0">
                <a:solidFill>
                  <a:srgbClr val="FF0000"/>
                </a:solidFill>
                <a:effectLst>
                  <a:outerShdw blurRad="38100" dist="38100" dir="2700000" algn="tl">
                    <a:srgbClr val="000000">
                      <a:alpha val="43137"/>
                    </a:srgbClr>
                  </a:outerShdw>
                </a:effectLst>
                <a:latin typeface="DFKai-SB" panose="03000509000000000000" pitchFamily="65" charset="-120"/>
                <a:ea typeface="DFKai-SB" panose="03000509000000000000" pitchFamily="65" charset="-120"/>
              </a:rPr>
              <a:t>威尼斯商人</a:t>
            </a:r>
            <a:r>
              <a:rPr lang="en-US" altLang="zh-TW" sz="4000" b="1" dirty="0" smtClean="0">
                <a:solidFill>
                  <a:srgbClr val="FF0000"/>
                </a:solidFill>
                <a:effectLst>
                  <a:outerShdw blurRad="38100" dist="38100" dir="2700000" algn="tl">
                    <a:srgbClr val="000000">
                      <a:alpha val="43137"/>
                    </a:srgbClr>
                  </a:outerShdw>
                </a:effectLst>
                <a:latin typeface="DFKai-SB" panose="03000509000000000000" pitchFamily="65" charset="-120"/>
                <a:ea typeface="DFKai-SB" panose="03000509000000000000" pitchFamily="65" charset="-120"/>
              </a:rPr>
              <a:t>』</a:t>
            </a:r>
            <a:r>
              <a:rPr lang="zh-TW" altLang="en-US" sz="4000" b="1" dirty="0" smtClean="0">
                <a:solidFill>
                  <a:srgbClr val="FF0000"/>
                </a:solidFill>
                <a:effectLst>
                  <a:outerShdw blurRad="38100" dist="38100" dir="2700000" algn="tl">
                    <a:srgbClr val="000000">
                      <a:alpha val="43137"/>
                    </a:srgbClr>
                  </a:outerShdw>
                </a:effectLst>
                <a:latin typeface="DFKai-SB" panose="03000509000000000000" pitchFamily="65" charset="-120"/>
                <a:ea typeface="DFKai-SB" panose="03000509000000000000" pitchFamily="65" charset="-120"/>
              </a:rPr>
              <a:t>飾娜麗莎</a:t>
            </a:r>
          </a:p>
        </p:txBody>
      </p:sp>
      <p:pic>
        <p:nvPicPr>
          <p:cNvPr id="96259" name="Picture 4" descr="03_03_ 角色"/>
          <p:cNvPicPr>
            <a:picLocks noChangeAspect="1" noChangeArrowheads="1"/>
          </p:cNvPicPr>
          <p:nvPr/>
        </p:nvPicPr>
        <p:blipFill>
          <a:blip r:embed="rId2">
            <a:extLst>
              <a:ext uri="{28A0092B-C50C-407E-A947-70E740481C1C}">
                <a14:useLocalDpi xmlns:a14="http://schemas.microsoft.com/office/drawing/2010/main" val="0"/>
              </a:ext>
            </a:extLst>
          </a:blip>
          <a:srcRect l="52931" t="847" r="372" b="72864"/>
          <a:stretch>
            <a:fillRect/>
          </a:stretch>
        </p:blipFill>
        <p:spPr bwMode="auto">
          <a:xfrm>
            <a:off x="539750" y="0"/>
            <a:ext cx="7848600" cy="5859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p:cNvSpPr>
            <a:spLocks noGrp="1"/>
          </p:cNvSpPr>
          <p:nvPr>
            <p:ph type="sldNum" sz="quarter" idx="12"/>
          </p:nvPr>
        </p:nvSpPr>
        <p:spPr/>
        <p:txBody>
          <a:bodyPr/>
          <a:lstStyle/>
          <a:p>
            <a:pPr>
              <a:defRPr/>
            </a:pPr>
            <a:fld id="{AF37850B-8163-4A23-9DA0-891FF8300DB4}" type="slidenum">
              <a:rPr lang="zh-HK" altLang="en-US" smtClean="0"/>
              <a:pPr>
                <a:defRPr/>
              </a:pPr>
              <a:t>78</a:t>
            </a:fld>
            <a:endParaRPr lang="zh-HK" altLang="en-US"/>
          </a:p>
        </p:txBody>
      </p:sp>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97282" name="Picture 2" descr="00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400" y="1347788"/>
            <a:ext cx="9144000" cy="5475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標題 2"/>
          <p:cNvSpPr>
            <a:spLocks noGrp="1"/>
          </p:cNvSpPr>
          <p:nvPr>
            <p:ph type="title"/>
          </p:nvPr>
        </p:nvSpPr>
        <p:spPr/>
        <p:txBody>
          <a:bodyPr/>
          <a:lstStyle/>
          <a:p>
            <a:pPr eaLnBrk="1" fontAlgn="auto" hangingPunct="1">
              <a:spcAft>
                <a:spcPts val="0"/>
              </a:spcAft>
              <a:buClr>
                <a:schemeClr val="accent6">
                  <a:lumMod val="75000"/>
                </a:schemeClr>
              </a:buClr>
              <a:buFont typeface="Georgia" pitchFamily="18" charset="0"/>
              <a:buNone/>
              <a:defRPr/>
            </a:pPr>
            <a:r>
              <a:rPr lang="zh-CN" altLang="en-US" sz="6000" b="1" dirty="0" smtClean="0">
                <a:solidFill>
                  <a:srgbClr val="FF0000"/>
                </a:solidFill>
                <a:effectLst>
                  <a:outerShdw blurRad="38100" dist="38100" dir="2700000" algn="tl">
                    <a:srgbClr val="000000">
                      <a:alpha val="43137"/>
                    </a:srgbClr>
                  </a:outerShdw>
                </a:effectLst>
                <a:latin typeface="標楷體" panose="03000509000000000000" pitchFamily="65" charset="-120"/>
                <a:ea typeface="標楷體" panose="03000509000000000000" pitchFamily="65" charset="-120"/>
              </a:rPr>
              <a:t>“青松嶺”中的小鎖子</a:t>
            </a:r>
            <a:endParaRPr lang="zh-HK" altLang="en-US" sz="6000" b="1" dirty="0">
              <a:solidFill>
                <a:srgbClr val="FF0000"/>
              </a:solidFill>
              <a:effectLst>
                <a:outerShdw blurRad="38100" dist="38100" dir="2700000" algn="tl">
                  <a:srgbClr val="000000">
                    <a:alpha val="43137"/>
                  </a:srgbClr>
                </a:outerShdw>
              </a:effectLst>
              <a:latin typeface="標楷體" panose="03000509000000000000" pitchFamily="65" charset="-120"/>
            </a:endParaRPr>
          </a:p>
        </p:txBody>
      </p:sp>
      <p:sp>
        <p:nvSpPr>
          <p:cNvPr id="2" name="Slide Number Placeholder 1"/>
          <p:cNvSpPr>
            <a:spLocks noGrp="1"/>
          </p:cNvSpPr>
          <p:nvPr>
            <p:ph type="sldNum" sz="quarter" idx="12"/>
          </p:nvPr>
        </p:nvSpPr>
        <p:spPr/>
        <p:txBody>
          <a:bodyPr/>
          <a:lstStyle/>
          <a:p>
            <a:pPr>
              <a:defRPr/>
            </a:pPr>
            <a:fld id="{89FAD549-D50F-46ED-AC34-671F036B85DA}" type="slidenum">
              <a:rPr lang="en-US" altLang="zh-TW" smtClean="0"/>
              <a:pPr>
                <a:defRPr/>
              </a:pPr>
              <a:t>79</a:t>
            </a:fld>
            <a:endParaRPr lang="en-US" altLang="zh-TW"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a:xfrm>
            <a:off x="457200" y="188913"/>
            <a:ext cx="8610600" cy="1563687"/>
          </a:xfrm>
        </p:spPr>
        <p:txBody>
          <a:bodyPr/>
          <a:lstStyle/>
          <a:p>
            <a:pPr eaLnBrk="1" hangingPunct="1"/>
            <a:r>
              <a:rPr lang="zh-TW" altLang="en-US" sz="6600" b="1" smtClean="0">
                <a:solidFill>
                  <a:srgbClr val="FF0000"/>
                </a:solidFill>
                <a:latin typeface="DFKai-SB" panose="03000509000000000000" pitchFamily="65" charset="-120"/>
                <a:ea typeface="DFKai-SB" panose="03000509000000000000" pitchFamily="65" charset="-120"/>
              </a:rPr>
              <a:t>語言表達的技巧</a:t>
            </a:r>
          </a:p>
        </p:txBody>
      </p:sp>
      <p:sp>
        <p:nvSpPr>
          <p:cNvPr id="36867" name="Rectangle 3"/>
          <p:cNvSpPr>
            <a:spLocks noGrp="1" noChangeArrowheads="1"/>
          </p:cNvSpPr>
          <p:nvPr>
            <p:ph idx="1"/>
          </p:nvPr>
        </p:nvSpPr>
        <p:spPr>
          <a:xfrm>
            <a:off x="179388" y="1981200"/>
            <a:ext cx="8888412" cy="4327525"/>
          </a:xfrm>
        </p:spPr>
        <p:txBody>
          <a:bodyPr/>
          <a:lstStyle/>
          <a:p>
            <a:pPr eaLnBrk="1" hangingPunct="1"/>
            <a:r>
              <a:rPr lang="zh-TW" altLang="en-US" sz="3200" b="1" dirty="0" smtClean="0">
                <a:solidFill>
                  <a:srgbClr val="FF0000"/>
                </a:solidFill>
                <a:latin typeface="DFKai-SB" panose="03000509000000000000" pitchFamily="65" charset="-120"/>
                <a:ea typeface="DFKai-SB" panose="03000509000000000000" pitchFamily="65" charset="-120"/>
              </a:rPr>
              <a:t>藝術語言</a:t>
            </a:r>
            <a:r>
              <a:rPr lang="zh-TW" altLang="en-US" sz="3200" b="1" dirty="0" smtClean="0">
                <a:solidFill>
                  <a:schemeClr val="tx1"/>
                </a:solidFill>
                <a:latin typeface="DFKai-SB" panose="03000509000000000000" pitchFamily="65" charset="-120"/>
                <a:ea typeface="DFKai-SB" panose="03000509000000000000" pitchFamily="65" charset="-120"/>
              </a:rPr>
              <a:t>，是</a:t>
            </a:r>
            <a:r>
              <a:rPr lang="zh-TW" altLang="en-US" sz="3200" b="1" dirty="0" smtClean="0">
                <a:solidFill>
                  <a:srgbClr val="FF0000"/>
                </a:solidFill>
                <a:latin typeface="DFKai-SB" panose="03000509000000000000" pitchFamily="65" charset="-120"/>
                <a:ea typeface="DFKai-SB" panose="03000509000000000000" pitchFamily="65" charset="-120"/>
              </a:rPr>
              <a:t>源於生活又高於生活的語言</a:t>
            </a:r>
            <a:r>
              <a:rPr lang="zh-TW" altLang="en-US" sz="3200" b="1" dirty="0" smtClean="0">
                <a:solidFill>
                  <a:schemeClr val="tx1"/>
                </a:solidFill>
                <a:latin typeface="DFKai-SB" panose="03000509000000000000" pitchFamily="65" charset="-120"/>
                <a:ea typeface="DFKai-SB" panose="03000509000000000000" pitchFamily="65" charset="-120"/>
              </a:rPr>
              <a:t>，要求</a:t>
            </a:r>
            <a:r>
              <a:rPr lang="zh-TW" altLang="en-US" sz="3200" b="1" dirty="0" smtClean="0">
                <a:solidFill>
                  <a:srgbClr val="FF0000"/>
                </a:solidFill>
                <a:latin typeface="DFKai-SB" panose="03000509000000000000" pitchFamily="65" charset="-120"/>
                <a:ea typeface="DFKai-SB" panose="03000509000000000000" pitchFamily="65" charset="-120"/>
              </a:rPr>
              <a:t>字音</a:t>
            </a:r>
            <a:r>
              <a:rPr lang="zh-TW" altLang="en-US" sz="3200" b="1" dirty="0" smtClean="0">
                <a:solidFill>
                  <a:schemeClr val="tx1"/>
                </a:solidFill>
                <a:latin typeface="DFKai-SB" panose="03000509000000000000" pitchFamily="65" charset="-120"/>
                <a:ea typeface="DFKai-SB" panose="03000509000000000000" pitchFamily="65" charset="-120"/>
              </a:rPr>
              <a:t>具備</a:t>
            </a:r>
            <a:r>
              <a:rPr lang="zh-TW" altLang="en-US" sz="3200" b="1" dirty="0" smtClean="0">
                <a:solidFill>
                  <a:srgbClr val="FF0000"/>
                </a:solidFill>
                <a:latin typeface="DFKai-SB" panose="03000509000000000000" pitchFamily="65" charset="-120"/>
                <a:ea typeface="DFKai-SB" panose="03000509000000000000" pitchFamily="65" charset="-120"/>
              </a:rPr>
              <a:t>遠、清、純、美</a:t>
            </a:r>
          </a:p>
          <a:p>
            <a:pPr eaLnBrk="1" hangingPunct="1"/>
            <a:r>
              <a:rPr lang="zh-TW" altLang="en-US" sz="3200" b="1" dirty="0" smtClean="0">
                <a:solidFill>
                  <a:srgbClr val="FF0000"/>
                </a:solidFill>
                <a:latin typeface="DFKai-SB" panose="03000509000000000000" pitchFamily="65" charset="-120"/>
                <a:ea typeface="DFKai-SB" panose="03000509000000000000" pitchFamily="65" charset="-120"/>
              </a:rPr>
              <a:t>聲音技巧</a:t>
            </a:r>
            <a:r>
              <a:rPr lang="zh-TW" altLang="en-US" sz="3200" b="1" dirty="0" smtClean="0">
                <a:solidFill>
                  <a:schemeClr val="tx1"/>
                </a:solidFill>
                <a:latin typeface="DFKai-SB" panose="03000509000000000000" pitchFamily="65" charset="-120"/>
                <a:ea typeface="DFKai-SB" panose="03000509000000000000" pitchFamily="65" charset="-120"/>
              </a:rPr>
              <a:t>方面，要耐心地、努力地進行訓練</a:t>
            </a:r>
          </a:p>
          <a:p>
            <a:pPr eaLnBrk="1" hangingPunct="1"/>
            <a:r>
              <a:rPr lang="zh-TW" altLang="en-US" sz="3200" b="1" dirty="0" smtClean="0">
                <a:solidFill>
                  <a:schemeClr val="tx1"/>
                </a:solidFill>
                <a:latin typeface="DFKai-SB" panose="03000509000000000000" pitchFamily="65" charset="-120"/>
                <a:ea typeface="DFKai-SB" panose="03000509000000000000" pitchFamily="65" charset="-120"/>
              </a:rPr>
              <a:t>運用聲音表達</a:t>
            </a:r>
            <a:r>
              <a:rPr lang="zh-TW" altLang="en-US" sz="3200" b="1" dirty="0" smtClean="0">
                <a:solidFill>
                  <a:srgbClr val="FF0000"/>
                </a:solidFill>
                <a:latin typeface="DFKai-SB" panose="03000509000000000000" pitchFamily="65" charset="-120"/>
                <a:ea typeface="DFKai-SB" panose="03000509000000000000" pitchFamily="65" charset="-120"/>
              </a:rPr>
              <a:t>內心激動</a:t>
            </a:r>
            <a:r>
              <a:rPr lang="zh-TW" altLang="en-US" sz="3200" b="1" dirty="0" smtClean="0">
                <a:solidFill>
                  <a:srgbClr val="FF0000"/>
                </a:solidFill>
                <a:latin typeface="DFKai-SB" panose="03000509000000000000" pitchFamily="65" charset="-120"/>
                <a:ea typeface="DFKai-SB" panose="03000509000000000000" pitchFamily="65" charset="-120"/>
              </a:rPr>
              <a:t>真摯的感情</a:t>
            </a:r>
          </a:p>
          <a:p>
            <a:pPr eaLnBrk="1" hangingPunct="1"/>
            <a:r>
              <a:rPr lang="zh-TW" altLang="en-US" sz="4000" b="1" dirty="0" smtClean="0">
                <a:solidFill>
                  <a:srgbClr val="FF0000"/>
                </a:solidFill>
                <a:latin typeface="DFKai-SB" panose="03000509000000000000" pitchFamily="65" charset="-120"/>
                <a:ea typeface="DFKai-SB" panose="03000509000000000000" pitchFamily="65" charset="-120"/>
              </a:rPr>
              <a:t>要動真情，以情帶聲</a:t>
            </a:r>
          </a:p>
          <a:p>
            <a:pPr eaLnBrk="1" hangingPunct="1"/>
            <a:r>
              <a:rPr lang="zh-TW" altLang="en-US" sz="3200" b="1" dirty="0" smtClean="0">
                <a:solidFill>
                  <a:schemeClr val="tx1"/>
                </a:solidFill>
                <a:latin typeface="DFKai-SB" panose="03000509000000000000" pitchFamily="65" charset="-120"/>
                <a:ea typeface="DFKai-SB" panose="03000509000000000000" pitchFamily="65" charset="-120"/>
              </a:rPr>
              <a:t>使聲音可以控制自如，達到</a:t>
            </a:r>
            <a:r>
              <a:rPr lang="zh-TW" altLang="en-US" sz="3200" b="1" dirty="0" smtClean="0">
                <a:solidFill>
                  <a:srgbClr val="FF0000"/>
                </a:solidFill>
                <a:latin typeface="DFKai-SB" panose="03000509000000000000" pitchFamily="65" charset="-120"/>
                <a:ea typeface="DFKai-SB" panose="03000509000000000000" pitchFamily="65" charset="-120"/>
              </a:rPr>
              <a:t>有聲有色</a:t>
            </a:r>
          </a:p>
          <a:p>
            <a:pPr eaLnBrk="1" hangingPunct="1"/>
            <a:r>
              <a:rPr lang="zh-TW" altLang="en-US" sz="3200" b="1" dirty="0" smtClean="0">
                <a:solidFill>
                  <a:schemeClr val="tx1"/>
                </a:solidFill>
                <a:latin typeface="DFKai-SB" panose="03000509000000000000" pitchFamily="65" charset="-120"/>
                <a:ea typeface="DFKai-SB" panose="03000509000000000000" pitchFamily="65" charset="-120"/>
              </a:rPr>
              <a:t>繪聲繪色，準確而盡情地</a:t>
            </a:r>
            <a:r>
              <a:rPr lang="zh-TW" altLang="en-US" sz="3200" b="1" dirty="0" smtClean="0">
                <a:solidFill>
                  <a:srgbClr val="FF0000"/>
                </a:solidFill>
                <a:latin typeface="DFKai-SB" panose="03000509000000000000" pitchFamily="65" charset="-120"/>
                <a:ea typeface="DFKai-SB" panose="03000509000000000000" pitchFamily="65" charset="-120"/>
              </a:rPr>
              <a:t>表達思想感情</a:t>
            </a:r>
          </a:p>
        </p:txBody>
      </p:sp>
      <p:sp>
        <p:nvSpPr>
          <p:cNvPr id="2" name="Slide Number Placeholder 1"/>
          <p:cNvSpPr>
            <a:spLocks noGrp="1"/>
          </p:cNvSpPr>
          <p:nvPr>
            <p:ph type="sldNum" sz="quarter" idx="12"/>
          </p:nvPr>
        </p:nvSpPr>
        <p:spPr/>
        <p:txBody>
          <a:bodyPr/>
          <a:lstStyle/>
          <a:p>
            <a:pPr>
              <a:defRPr/>
            </a:pPr>
            <a:fld id="{AF37850B-8163-4A23-9DA0-891FF8300DB4}" type="slidenum">
              <a:rPr lang="zh-HK" altLang="en-US" smtClean="0"/>
              <a:pPr>
                <a:defRPr/>
              </a:pPr>
              <a:t>8</a:t>
            </a:fld>
            <a:endParaRPr lang="zh-HK"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6866"/>
                                        </p:tgtEl>
                                        <p:attrNameLst>
                                          <p:attrName>style.visibility</p:attrName>
                                        </p:attrNameLst>
                                      </p:cBhvr>
                                      <p:to>
                                        <p:strVal val="visible"/>
                                      </p:to>
                                    </p:set>
                                    <p:anim calcmode="lin" valueType="num">
                                      <p:cBhvr additive="base">
                                        <p:cTn id="7" dur="500" fill="hold"/>
                                        <p:tgtEl>
                                          <p:spTgt spid="36866"/>
                                        </p:tgtEl>
                                        <p:attrNameLst>
                                          <p:attrName>ppt_x</p:attrName>
                                        </p:attrNameLst>
                                      </p:cBhvr>
                                      <p:tavLst>
                                        <p:tav tm="0">
                                          <p:val>
                                            <p:strVal val="0-#ppt_w/2"/>
                                          </p:val>
                                        </p:tav>
                                        <p:tav tm="100000">
                                          <p:val>
                                            <p:strVal val="#ppt_x"/>
                                          </p:val>
                                        </p:tav>
                                      </p:tavLst>
                                    </p:anim>
                                    <p:anim calcmode="lin" valueType="num">
                                      <p:cBhvr additive="base">
                                        <p:cTn id="8" dur="500" fill="hold"/>
                                        <p:tgtEl>
                                          <p:spTgt spid="36866"/>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15" presetClass="entr" presetSubtype="0" fill="hold" grpId="0" nodeType="clickEffect">
                                  <p:stCondLst>
                                    <p:cond delay="0"/>
                                  </p:stCondLst>
                                  <p:childTnLst>
                                    <p:set>
                                      <p:cBhvr>
                                        <p:cTn id="12" dur="1" fill="hold">
                                          <p:stCondLst>
                                            <p:cond delay="0"/>
                                          </p:stCondLst>
                                        </p:cTn>
                                        <p:tgtEl>
                                          <p:spTgt spid="36867">
                                            <p:txEl>
                                              <p:pRg st="0" end="0"/>
                                            </p:txEl>
                                          </p:spTgt>
                                        </p:tgtEl>
                                        <p:attrNameLst>
                                          <p:attrName>style.visibility</p:attrName>
                                        </p:attrNameLst>
                                      </p:cBhvr>
                                      <p:to>
                                        <p:strVal val="visible"/>
                                      </p:to>
                                    </p:set>
                                    <p:anim calcmode="lin" valueType="num">
                                      <p:cBhvr>
                                        <p:cTn id="13" dur="1000" fill="hold"/>
                                        <p:tgtEl>
                                          <p:spTgt spid="36867">
                                            <p:txEl>
                                              <p:pRg st="0" end="0"/>
                                            </p:txEl>
                                          </p:spTgt>
                                        </p:tgtEl>
                                        <p:attrNameLst>
                                          <p:attrName>ppt_w</p:attrName>
                                        </p:attrNameLst>
                                      </p:cBhvr>
                                      <p:tavLst>
                                        <p:tav tm="0">
                                          <p:val>
                                            <p:fltVal val="0"/>
                                          </p:val>
                                        </p:tav>
                                        <p:tav tm="100000">
                                          <p:val>
                                            <p:strVal val="#ppt_w"/>
                                          </p:val>
                                        </p:tav>
                                      </p:tavLst>
                                    </p:anim>
                                    <p:anim calcmode="lin" valueType="num">
                                      <p:cBhvr>
                                        <p:cTn id="14" dur="1000" fill="hold"/>
                                        <p:tgtEl>
                                          <p:spTgt spid="36867">
                                            <p:txEl>
                                              <p:pRg st="0" end="0"/>
                                            </p:txEl>
                                          </p:spTgt>
                                        </p:tgtEl>
                                        <p:attrNameLst>
                                          <p:attrName>ppt_h</p:attrName>
                                        </p:attrNameLst>
                                      </p:cBhvr>
                                      <p:tavLst>
                                        <p:tav tm="0">
                                          <p:val>
                                            <p:fltVal val="0"/>
                                          </p:val>
                                        </p:tav>
                                        <p:tav tm="100000">
                                          <p:val>
                                            <p:strVal val="#ppt_h"/>
                                          </p:val>
                                        </p:tav>
                                      </p:tavLst>
                                    </p:anim>
                                    <p:anim calcmode="lin" valueType="num">
                                      <p:cBhvr>
                                        <p:cTn id="15" dur="1000" fill="hold"/>
                                        <p:tgtEl>
                                          <p:spTgt spid="36867">
                                            <p:txEl>
                                              <p:pRg st="0" end="0"/>
                                            </p:txEl>
                                          </p:spTgt>
                                        </p:tgtEl>
                                        <p:attrNameLst>
                                          <p:attrName>ppt_x</p:attrName>
                                        </p:attrNameLst>
                                      </p:cBhvr>
                                      <p:tavLst>
                                        <p:tav tm="0" fmla="#ppt_x+(cos(-2*pi*(1-$))*-#ppt_x-sin(-2*pi*(1-$))*(1-#ppt_y))*(1-$)">
                                          <p:val>
                                            <p:fltVal val="0"/>
                                          </p:val>
                                        </p:tav>
                                        <p:tav tm="100000">
                                          <p:val>
                                            <p:fltVal val="1"/>
                                          </p:val>
                                        </p:tav>
                                      </p:tavLst>
                                    </p:anim>
                                    <p:anim calcmode="lin" valueType="num">
                                      <p:cBhvr>
                                        <p:cTn id="16" dur="1000" fill="hold"/>
                                        <p:tgtEl>
                                          <p:spTgt spid="36867">
                                            <p:txEl>
                                              <p:pRg st="0" end="0"/>
                                            </p:txEl>
                                          </p:spTgt>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15" presetClass="entr" presetSubtype="0" fill="hold" grpId="0" nodeType="clickEffect">
                                  <p:stCondLst>
                                    <p:cond delay="0"/>
                                  </p:stCondLst>
                                  <p:childTnLst>
                                    <p:set>
                                      <p:cBhvr>
                                        <p:cTn id="20" dur="1" fill="hold">
                                          <p:stCondLst>
                                            <p:cond delay="0"/>
                                          </p:stCondLst>
                                        </p:cTn>
                                        <p:tgtEl>
                                          <p:spTgt spid="36867">
                                            <p:txEl>
                                              <p:pRg st="1" end="1"/>
                                            </p:txEl>
                                          </p:spTgt>
                                        </p:tgtEl>
                                        <p:attrNameLst>
                                          <p:attrName>style.visibility</p:attrName>
                                        </p:attrNameLst>
                                      </p:cBhvr>
                                      <p:to>
                                        <p:strVal val="visible"/>
                                      </p:to>
                                    </p:set>
                                    <p:anim calcmode="lin" valueType="num">
                                      <p:cBhvr>
                                        <p:cTn id="21" dur="1000" fill="hold"/>
                                        <p:tgtEl>
                                          <p:spTgt spid="36867">
                                            <p:txEl>
                                              <p:pRg st="1" end="1"/>
                                            </p:txEl>
                                          </p:spTgt>
                                        </p:tgtEl>
                                        <p:attrNameLst>
                                          <p:attrName>ppt_w</p:attrName>
                                        </p:attrNameLst>
                                      </p:cBhvr>
                                      <p:tavLst>
                                        <p:tav tm="0">
                                          <p:val>
                                            <p:fltVal val="0"/>
                                          </p:val>
                                        </p:tav>
                                        <p:tav tm="100000">
                                          <p:val>
                                            <p:strVal val="#ppt_w"/>
                                          </p:val>
                                        </p:tav>
                                      </p:tavLst>
                                    </p:anim>
                                    <p:anim calcmode="lin" valueType="num">
                                      <p:cBhvr>
                                        <p:cTn id="22" dur="1000" fill="hold"/>
                                        <p:tgtEl>
                                          <p:spTgt spid="36867">
                                            <p:txEl>
                                              <p:pRg st="1" end="1"/>
                                            </p:txEl>
                                          </p:spTgt>
                                        </p:tgtEl>
                                        <p:attrNameLst>
                                          <p:attrName>ppt_h</p:attrName>
                                        </p:attrNameLst>
                                      </p:cBhvr>
                                      <p:tavLst>
                                        <p:tav tm="0">
                                          <p:val>
                                            <p:fltVal val="0"/>
                                          </p:val>
                                        </p:tav>
                                        <p:tav tm="100000">
                                          <p:val>
                                            <p:strVal val="#ppt_h"/>
                                          </p:val>
                                        </p:tav>
                                      </p:tavLst>
                                    </p:anim>
                                    <p:anim calcmode="lin" valueType="num">
                                      <p:cBhvr>
                                        <p:cTn id="23" dur="1000" fill="hold"/>
                                        <p:tgtEl>
                                          <p:spTgt spid="36867">
                                            <p:txEl>
                                              <p:pRg st="1" end="1"/>
                                            </p:txEl>
                                          </p:spTgt>
                                        </p:tgtEl>
                                        <p:attrNameLst>
                                          <p:attrName>ppt_x</p:attrName>
                                        </p:attrNameLst>
                                      </p:cBhvr>
                                      <p:tavLst>
                                        <p:tav tm="0" fmla="#ppt_x+(cos(-2*pi*(1-$))*-#ppt_x-sin(-2*pi*(1-$))*(1-#ppt_y))*(1-$)">
                                          <p:val>
                                            <p:fltVal val="0"/>
                                          </p:val>
                                        </p:tav>
                                        <p:tav tm="100000">
                                          <p:val>
                                            <p:fltVal val="1"/>
                                          </p:val>
                                        </p:tav>
                                      </p:tavLst>
                                    </p:anim>
                                    <p:anim calcmode="lin" valueType="num">
                                      <p:cBhvr>
                                        <p:cTn id="24" dur="1000" fill="hold"/>
                                        <p:tgtEl>
                                          <p:spTgt spid="36867">
                                            <p:txEl>
                                              <p:pRg st="1" end="1"/>
                                            </p:txEl>
                                          </p:spTgt>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25" fill="hold" nodeType="clickPar">
                      <p:stCondLst>
                        <p:cond delay="indefinite"/>
                      </p:stCondLst>
                      <p:childTnLst>
                        <p:par>
                          <p:cTn id="26" fill="hold" nodeType="withGroup">
                            <p:stCondLst>
                              <p:cond delay="0"/>
                            </p:stCondLst>
                            <p:childTnLst>
                              <p:par>
                                <p:cTn id="27" presetID="15" presetClass="entr" presetSubtype="0" fill="hold" grpId="0" nodeType="clickEffect">
                                  <p:stCondLst>
                                    <p:cond delay="0"/>
                                  </p:stCondLst>
                                  <p:childTnLst>
                                    <p:set>
                                      <p:cBhvr>
                                        <p:cTn id="28" dur="1" fill="hold">
                                          <p:stCondLst>
                                            <p:cond delay="0"/>
                                          </p:stCondLst>
                                        </p:cTn>
                                        <p:tgtEl>
                                          <p:spTgt spid="36867">
                                            <p:txEl>
                                              <p:pRg st="2" end="2"/>
                                            </p:txEl>
                                          </p:spTgt>
                                        </p:tgtEl>
                                        <p:attrNameLst>
                                          <p:attrName>style.visibility</p:attrName>
                                        </p:attrNameLst>
                                      </p:cBhvr>
                                      <p:to>
                                        <p:strVal val="visible"/>
                                      </p:to>
                                    </p:set>
                                    <p:anim calcmode="lin" valueType="num">
                                      <p:cBhvr>
                                        <p:cTn id="29" dur="1000" fill="hold"/>
                                        <p:tgtEl>
                                          <p:spTgt spid="36867">
                                            <p:txEl>
                                              <p:pRg st="2" end="2"/>
                                            </p:txEl>
                                          </p:spTgt>
                                        </p:tgtEl>
                                        <p:attrNameLst>
                                          <p:attrName>ppt_w</p:attrName>
                                        </p:attrNameLst>
                                      </p:cBhvr>
                                      <p:tavLst>
                                        <p:tav tm="0">
                                          <p:val>
                                            <p:fltVal val="0"/>
                                          </p:val>
                                        </p:tav>
                                        <p:tav tm="100000">
                                          <p:val>
                                            <p:strVal val="#ppt_w"/>
                                          </p:val>
                                        </p:tav>
                                      </p:tavLst>
                                    </p:anim>
                                    <p:anim calcmode="lin" valueType="num">
                                      <p:cBhvr>
                                        <p:cTn id="30" dur="1000" fill="hold"/>
                                        <p:tgtEl>
                                          <p:spTgt spid="36867">
                                            <p:txEl>
                                              <p:pRg st="2" end="2"/>
                                            </p:txEl>
                                          </p:spTgt>
                                        </p:tgtEl>
                                        <p:attrNameLst>
                                          <p:attrName>ppt_h</p:attrName>
                                        </p:attrNameLst>
                                      </p:cBhvr>
                                      <p:tavLst>
                                        <p:tav tm="0">
                                          <p:val>
                                            <p:fltVal val="0"/>
                                          </p:val>
                                        </p:tav>
                                        <p:tav tm="100000">
                                          <p:val>
                                            <p:strVal val="#ppt_h"/>
                                          </p:val>
                                        </p:tav>
                                      </p:tavLst>
                                    </p:anim>
                                    <p:anim calcmode="lin" valueType="num">
                                      <p:cBhvr>
                                        <p:cTn id="31" dur="1000" fill="hold"/>
                                        <p:tgtEl>
                                          <p:spTgt spid="36867">
                                            <p:txEl>
                                              <p:pRg st="2" end="2"/>
                                            </p:txEl>
                                          </p:spTgt>
                                        </p:tgtEl>
                                        <p:attrNameLst>
                                          <p:attrName>ppt_x</p:attrName>
                                        </p:attrNameLst>
                                      </p:cBhvr>
                                      <p:tavLst>
                                        <p:tav tm="0" fmla="#ppt_x+(cos(-2*pi*(1-$))*-#ppt_x-sin(-2*pi*(1-$))*(1-#ppt_y))*(1-$)">
                                          <p:val>
                                            <p:fltVal val="0"/>
                                          </p:val>
                                        </p:tav>
                                        <p:tav tm="100000">
                                          <p:val>
                                            <p:fltVal val="1"/>
                                          </p:val>
                                        </p:tav>
                                      </p:tavLst>
                                    </p:anim>
                                    <p:anim calcmode="lin" valueType="num">
                                      <p:cBhvr>
                                        <p:cTn id="32" dur="1000" fill="hold"/>
                                        <p:tgtEl>
                                          <p:spTgt spid="36867">
                                            <p:txEl>
                                              <p:pRg st="2" end="2"/>
                                            </p:txEl>
                                          </p:spTgt>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15" presetClass="entr" presetSubtype="0" fill="hold" grpId="0" nodeType="clickEffect">
                                  <p:stCondLst>
                                    <p:cond delay="0"/>
                                  </p:stCondLst>
                                  <p:childTnLst>
                                    <p:set>
                                      <p:cBhvr>
                                        <p:cTn id="36" dur="1" fill="hold">
                                          <p:stCondLst>
                                            <p:cond delay="0"/>
                                          </p:stCondLst>
                                        </p:cTn>
                                        <p:tgtEl>
                                          <p:spTgt spid="36867">
                                            <p:txEl>
                                              <p:pRg st="3" end="3"/>
                                            </p:txEl>
                                          </p:spTgt>
                                        </p:tgtEl>
                                        <p:attrNameLst>
                                          <p:attrName>style.visibility</p:attrName>
                                        </p:attrNameLst>
                                      </p:cBhvr>
                                      <p:to>
                                        <p:strVal val="visible"/>
                                      </p:to>
                                    </p:set>
                                    <p:anim calcmode="lin" valueType="num">
                                      <p:cBhvr>
                                        <p:cTn id="37" dur="1000" fill="hold"/>
                                        <p:tgtEl>
                                          <p:spTgt spid="36867">
                                            <p:txEl>
                                              <p:pRg st="3" end="3"/>
                                            </p:txEl>
                                          </p:spTgt>
                                        </p:tgtEl>
                                        <p:attrNameLst>
                                          <p:attrName>ppt_w</p:attrName>
                                        </p:attrNameLst>
                                      </p:cBhvr>
                                      <p:tavLst>
                                        <p:tav tm="0">
                                          <p:val>
                                            <p:fltVal val="0"/>
                                          </p:val>
                                        </p:tav>
                                        <p:tav tm="100000">
                                          <p:val>
                                            <p:strVal val="#ppt_w"/>
                                          </p:val>
                                        </p:tav>
                                      </p:tavLst>
                                    </p:anim>
                                    <p:anim calcmode="lin" valueType="num">
                                      <p:cBhvr>
                                        <p:cTn id="38" dur="1000" fill="hold"/>
                                        <p:tgtEl>
                                          <p:spTgt spid="36867">
                                            <p:txEl>
                                              <p:pRg st="3" end="3"/>
                                            </p:txEl>
                                          </p:spTgt>
                                        </p:tgtEl>
                                        <p:attrNameLst>
                                          <p:attrName>ppt_h</p:attrName>
                                        </p:attrNameLst>
                                      </p:cBhvr>
                                      <p:tavLst>
                                        <p:tav tm="0">
                                          <p:val>
                                            <p:fltVal val="0"/>
                                          </p:val>
                                        </p:tav>
                                        <p:tav tm="100000">
                                          <p:val>
                                            <p:strVal val="#ppt_h"/>
                                          </p:val>
                                        </p:tav>
                                      </p:tavLst>
                                    </p:anim>
                                    <p:anim calcmode="lin" valueType="num">
                                      <p:cBhvr>
                                        <p:cTn id="39" dur="1000" fill="hold"/>
                                        <p:tgtEl>
                                          <p:spTgt spid="36867">
                                            <p:txEl>
                                              <p:pRg st="3" end="3"/>
                                            </p:txEl>
                                          </p:spTgt>
                                        </p:tgtEl>
                                        <p:attrNameLst>
                                          <p:attrName>ppt_x</p:attrName>
                                        </p:attrNameLst>
                                      </p:cBhvr>
                                      <p:tavLst>
                                        <p:tav tm="0" fmla="#ppt_x+(cos(-2*pi*(1-$))*-#ppt_x-sin(-2*pi*(1-$))*(1-#ppt_y))*(1-$)">
                                          <p:val>
                                            <p:fltVal val="0"/>
                                          </p:val>
                                        </p:tav>
                                        <p:tav tm="100000">
                                          <p:val>
                                            <p:fltVal val="1"/>
                                          </p:val>
                                        </p:tav>
                                      </p:tavLst>
                                    </p:anim>
                                    <p:anim calcmode="lin" valueType="num">
                                      <p:cBhvr>
                                        <p:cTn id="40" dur="1000" fill="hold"/>
                                        <p:tgtEl>
                                          <p:spTgt spid="36867">
                                            <p:txEl>
                                              <p:pRg st="3" end="3"/>
                                            </p:txEl>
                                          </p:spTgt>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41" fill="hold" nodeType="clickPar">
                      <p:stCondLst>
                        <p:cond delay="indefinite"/>
                      </p:stCondLst>
                      <p:childTnLst>
                        <p:par>
                          <p:cTn id="42" fill="hold" nodeType="withGroup">
                            <p:stCondLst>
                              <p:cond delay="0"/>
                            </p:stCondLst>
                            <p:childTnLst>
                              <p:par>
                                <p:cTn id="43" presetID="15" presetClass="entr" presetSubtype="0" fill="hold" grpId="0" nodeType="clickEffect">
                                  <p:stCondLst>
                                    <p:cond delay="0"/>
                                  </p:stCondLst>
                                  <p:childTnLst>
                                    <p:set>
                                      <p:cBhvr>
                                        <p:cTn id="44" dur="1" fill="hold">
                                          <p:stCondLst>
                                            <p:cond delay="0"/>
                                          </p:stCondLst>
                                        </p:cTn>
                                        <p:tgtEl>
                                          <p:spTgt spid="36867">
                                            <p:txEl>
                                              <p:pRg st="4" end="4"/>
                                            </p:txEl>
                                          </p:spTgt>
                                        </p:tgtEl>
                                        <p:attrNameLst>
                                          <p:attrName>style.visibility</p:attrName>
                                        </p:attrNameLst>
                                      </p:cBhvr>
                                      <p:to>
                                        <p:strVal val="visible"/>
                                      </p:to>
                                    </p:set>
                                    <p:anim calcmode="lin" valueType="num">
                                      <p:cBhvr>
                                        <p:cTn id="45" dur="1000" fill="hold"/>
                                        <p:tgtEl>
                                          <p:spTgt spid="36867">
                                            <p:txEl>
                                              <p:pRg st="4" end="4"/>
                                            </p:txEl>
                                          </p:spTgt>
                                        </p:tgtEl>
                                        <p:attrNameLst>
                                          <p:attrName>ppt_w</p:attrName>
                                        </p:attrNameLst>
                                      </p:cBhvr>
                                      <p:tavLst>
                                        <p:tav tm="0">
                                          <p:val>
                                            <p:fltVal val="0"/>
                                          </p:val>
                                        </p:tav>
                                        <p:tav tm="100000">
                                          <p:val>
                                            <p:strVal val="#ppt_w"/>
                                          </p:val>
                                        </p:tav>
                                      </p:tavLst>
                                    </p:anim>
                                    <p:anim calcmode="lin" valueType="num">
                                      <p:cBhvr>
                                        <p:cTn id="46" dur="1000" fill="hold"/>
                                        <p:tgtEl>
                                          <p:spTgt spid="36867">
                                            <p:txEl>
                                              <p:pRg st="4" end="4"/>
                                            </p:txEl>
                                          </p:spTgt>
                                        </p:tgtEl>
                                        <p:attrNameLst>
                                          <p:attrName>ppt_h</p:attrName>
                                        </p:attrNameLst>
                                      </p:cBhvr>
                                      <p:tavLst>
                                        <p:tav tm="0">
                                          <p:val>
                                            <p:fltVal val="0"/>
                                          </p:val>
                                        </p:tav>
                                        <p:tav tm="100000">
                                          <p:val>
                                            <p:strVal val="#ppt_h"/>
                                          </p:val>
                                        </p:tav>
                                      </p:tavLst>
                                    </p:anim>
                                    <p:anim calcmode="lin" valueType="num">
                                      <p:cBhvr>
                                        <p:cTn id="47" dur="1000" fill="hold"/>
                                        <p:tgtEl>
                                          <p:spTgt spid="36867">
                                            <p:txEl>
                                              <p:pRg st="4" end="4"/>
                                            </p:txEl>
                                          </p:spTgt>
                                        </p:tgtEl>
                                        <p:attrNameLst>
                                          <p:attrName>ppt_x</p:attrName>
                                        </p:attrNameLst>
                                      </p:cBhvr>
                                      <p:tavLst>
                                        <p:tav tm="0" fmla="#ppt_x+(cos(-2*pi*(1-$))*-#ppt_x-sin(-2*pi*(1-$))*(1-#ppt_y))*(1-$)">
                                          <p:val>
                                            <p:fltVal val="0"/>
                                          </p:val>
                                        </p:tav>
                                        <p:tav tm="100000">
                                          <p:val>
                                            <p:fltVal val="1"/>
                                          </p:val>
                                        </p:tav>
                                      </p:tavLst>
                                    </p:anim>
                                    <p:anim calcmode="lin" valueType="num">
                                      <p:cBhvr>
                                        <p:cTn id="48" dur="1000" fill="hold"/>
                                        <p:tgtEl>
                                          <p:spTgt spid="36867">
                                            <p:txEl>
                                              <p:pRg st="4" end="4"/>
                                            </p:txEl>
                                          </p:spTgt>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49" fill="hold" nodeType="clickPar">
                      <p:stCondLst>
                        <p:cond delay="indefinite"/>
                      </p:stCondLst>
                      <p:childTnLst>
                        <p:par>
                          <p:cTn id="50" fill="hold" nodeType="withGroup">
                            <p:stCondLst>
                              <p:cond delay="0"/>
                            </p:stCondLst>
                            <p:childTnLst>
                              <p:par>
                                <p:cTn id="51" presetID="15" presetClass="entr" presetSubtype="0" fill="hold" grpId="0" nodeType="clickEffect">
                                  <p:stCondLst>
                                    <p:cond delay="0"/>
                                  </p:stCondLst>
                                  <p:childTnLst>
                                    <p:set>
                                      <p:cBhvr>
                                        <p:cTn id="52" dur="1" fill="hold">
                                          <p:stCondLst>
                                            <p:cond delay="0"/>
                                          </p:stCondLst>
                                        </p:cTn>
                                        <p:tgtEl>
                                          <p:spTgt spid="36867">
                                            <p:txEl>
                                              <p:pRg st="5" end="5"/>
                                            </p:txEl>
                                          </p:spTgt>
                                        </p:tgtEl>
                                        <p:attrNameLst>
                                          <p:attrName>style.visibility</p:attrName>
                                        </p:attrNameLst>
                                      </p:cBhvr>
                                      <p:to>
                                        <p:strVal val="visible"/>
                                      </p:to>
                                    </p:set>
                                    <p:anim calcmode="lin" valueType="num">
                                      <p:cBhvr>
                                        <p:cTn id="53" dur="1000" fill="hold"/>
                                        <p:tgtEl>
                                          <p:spTgt spid="36867">
                                            <p:txEl>
                                              <p:pRg st="5" end="5"/>
                                            </p:txEl>
                                          </p:spTgt>
                                        </p:tgtEl>
                                        <p:attrNameLst>
                                          <p:attrName>ppt_w</p:attrName>
                                        </p:attrNameLst>
                                      </p:cBhvr>
                                      <p:tavLst>
                                        <p:tav tm="0">
                                          <p:val>
                                            <p:fltVal val="0"/>
                                          </p:val>
                                        </p:tav>
                                        <p:tav tm="100000">
                                          <p:val>
                                            <p:strVal val="#ppt_w"/>
                                          </p:val>
                                        </p:tav>
                                      </p:tavLst>
                                    </p:anim>
                                    <p:anim calcmode="lin" valueType="num">
                                      <p:cBhvr>
                                        <p:cTn id="54" dur="1000" fill="hold"/>
                                        <p:tgtEl>
                                          <p:spTgt spid="36867">
                                            <p:txEl>
                                              <p:pRg st="5" end="5"/>
                                            </p:txEl>
                                          </p:spTgt>
                                        </p:tgtEl>
                                        <p:attrNameLst>
                                          <p:attrName>ppt_h</p:attrName>
                                        </p:attrNameLst>
                                      </p:cBhvr>
                                      <p:tavLst>
                                        <p:tav tm="0">
                                          <p:val>
                                            <p:fltVal val="0"/>
                                          </p:val>
                                        </p:tav>
                                        <p:tav tm="100000">
                                          <p:val>
                                            <p:strVal val="#ppt_h"/>
                                          </p:val>
                                        </p:tav>
                                      </p:tavLst>
                                    </p:anim>
                                    <p:anim calcmode="lin" valueType="num">
                                      <p:cBhvr>
                                        <p:cTn id="55" dur="1000" fill="hold"/>
                                        <p:tgtEl>
                                          <p:spTgt spid="36867">
                                            <p:txEl>
                                              <p:pRg st="5" end="5"/>
                                            </p:txEl>
                                          </p:spTgt>
                                        </p:tgtEl>
                                        <p:attrNameLst>
                                          <p:attrName>ppt_x</p:attrName>
                                        </p:attrNameLst>
                                      </p:cBhvr>
                                      <p:tavLst>
                                        <p:tav tm="0" fmla="#ppt_x+(cos(-2*pi*(1-$))*-#ppt_x-sin(-2*pi*(1-$))*(1-#ppt_y))*(1-$)">
                                          <p:val>
                                            <p:fltVal val="0"/>
                                          </p:val>
                                        </p:tav>
                                        <p:tav tm="100000">
                                          <p:val>
                                            <p:fltVal val="1"/>
                                          </p:val>
                                        </p:tav>
                                      </p:tavLst>
                                    </p:anim>
                                    <p:anim calcmode="lin" valueType="num">
                                      <p:cBhvr>
                                        <p:cTn id="56" dur="1000" fill="hold"/>
                                        <p:tgtEl>
                                          <p:spTgt spid="36867">
                                            <p:txEl>
                                              <p:pRg st="5" end="5"/>
                                            </p:txEl>
                                          </p:spTgt>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6" grpId="0" autoUpdateAnimBg="0"/>
      <p:bldP spid="36867" grpId="0" build="p" autoUpdateAnimBg="0"/>
    </p:bldLst>
  </p:timing>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3730" name="Rectangle 2"/>
          <p:cNvSpPr>
            <a:spLocks noGrp="1" noRot="1" noChangeArrowheads="1"/>
          </p:cNvSpPr>
          <p:nvPr>
            <p:ph type="title"/>
          </p:nvPr>
        </p:nvSpPr>
        <p:spPr/>
        <p:txBody>
          <a:bodyPr/>
          <a:lstStyle/>
          <a:p>
            <a:pPr eaLnBrk="1" hangingPunct="1">
              <a:defRPr/>
            </a:pPr>
            <a:r>
              <a:rPr lang="zh-TW" altLang="en-US" sz="6600" b="1" smtClean="0">
                <a:solidFill>
                  <a:srgbClr val="FD2C27"/>
                </a:solidFill>
                <a:effectLst>
                  <a:outerShdw blurRad="38100" dist="38100" dir="2700000" algn="tl">
                    <a:srgbClr val="C0C0C0"/>
                  </a:outerShdw>
                </a:effectLst>
                <a:latin typeface="DFKai-SB" panose="03000509000000000000" pitchFamily="65" charset="-120"/>
                <a:ea typeface="DFKai-SB" panose="03000509000000000000" pitchFamily="65" charset="-120"/>
              </a:rPr>
              <a:t>佈景設計</a:t>
            </a:r>
          </a:p>
        </p:txBody>
      </p:sp>
      <p:sp>
        <p:nvSpPr>
          <p:cNvPr id="98307" name="Rectangle 3"/>
          <p:cNvSpPr>
            <a:spLocks noGrp="1" noRot="1" noChangeArrowheads="1"/>
          </p:cNvSpPr>
          <p:nvPr>
            <p:ph idx="1"/>
          </p:nvPr>
        </p:nvSpPr>
        <p:spPr>
          <a:xfrm>
            <a:off x="0" y="1600200"/>
            <a:ext cx="8842375" cy="5068888"/>
          </a:xfrm>
        </p:spPr>
        <p:txBody>
          <a:bodyPr/>
          <a:lstStyle/>
          <a:p>
            <a:pPr eaLnBrk="1" hangingPunct="1"/>
            <a:r>
              <a:rPr lang="zh-TW" altLang="en-US" sz="3200" smtClean="0">
                <a:latin typeface="DFKai-SB" panose="03000509000000000000" pitchFamily="65" charset="-120"/>
                <a:ea typeface="DFKai-SB" panose="03000509000000000000" pitchFamily="65" charset="-120"/>
              </a:rPr>
              <a:t>佈景設計能</a:t>
            </a:r>
            <a:r>
              <a:rPr lang="zh-TW" altLang="en-US" sz="3200" b="1" smtClean="0">
                <a:latin typeface="DFKai-SB" panose="03000509000000000000" pitchFamily="65" charset="-120"/>
                <a:ea typeface="DFKai-SB" panose="03000509000000000000" pitchFamily="65" charset="-120"/>
              </a:rPr>
              <a:t>幫助表達戲劇發生的場景</a:t>
            </a:r>
            <a:r>
              <a:rPr lang="zh-TW" altLang="en-US" sz="3200" smtClean="0">
                <a:latin typeface="DFKai-SB" panose="03000509000000000000" pitchFamily="65" charset="-120"/>
                <a:ea typeface="DFKai-SB" panose="03000509000000000000" pitchFamily="65" charset="-120"/>
              </a:rPr>
              <a:t>，讓</a:t>
            </a:r>
            <a:r>
              <a:rPr lang="zh-CN" altLang="en-US" sz="3200" smtClean="0">
                <a:latin typeface="DFKai-SB" panose="03000509000000000000" pitchFamily="65" charset="-120"/>
                <a:ea typeface="DFKai-SB" panose="03000509000000000000" pitchFamily="65" charset="-120"/>
              </a:rPr>
              <a:t>觀眾</a:t>
            </a:r>
            <a:r>
              <a:rPr lang="zh-TW" altLang="en-US" sz="3200" smtClean="0">
                <a:latin typeface="DFKai-SB" panose="03000509000000000000" pitchFamily="65" charset="-120"/>
                <a:ea typeface="DFKai-SB" panose="03000509000000000000" pitchFamily="65" charset="-120"/>
              </a:rPr>
              <a:t>瞭解戲劇的情節。</a:t>
            </a:r>
            <a:r>
              <a:rPr lang="zh-CN" altLang="en-US" sz="3200" smtClean="0">
                <a:latin typeface="DFKai-SB" panose="03000509000000000000" pitchFamily="65" charset="-120"/>
                <a:ea typeface="DFKai-SB" panose="03000509000000000000" pitchFamily="65" charset="-120"/>
              </a:rPr>
              <a:t>如果</a:t>
            </a:r>
            <a:r>
              <a:rPr lang="zh-TW" altLang="en-US" sz="3200" smtClean="0">
                <a:latin typeface="DFKai-SB" panose="03000509000000000000" pitchFamily="65" charset="-120"/>
                <a:ea typeface="DFKai-SB" panose="03000509000000000000" pitchFamily="65" charset="-120"/>
              </a:rPr>
              <a:t>資源有限，</a:t>
            </a:r>
            <a:r>
              <a:rPr lang="zh-TW" altLang="en-US" sz="3200" b="1" smtClean="0">
                <a:latin typeface="DFKai-SB" panose="03000509000000000000" pitchFamily="65" charset="-120"/>
                <a:ea typeface="DFKai-SB" panose="03000509000000000000" pitchFamily="65" charset="-120"/>
              </a:rPr>
              <a:t>佈景</a:t>
            </a:r>
            <a:r>
              <a:rPr lang="zh-CN" altLang="en-US" sz="3200" b="1" smtClean="0">
                <a:latin typeface="DFKai-SB" panose="03000509000000000000" pitchFamily="65" charset="-120"/>
                <a:ea typeface="DFKai-SB" panose="03000509000000000000" pitchFamily="65" charset="-120"/>
              </a:rPr>
              <a:t>可以</a:t>
            </a:r>
            <a:r>
              <a:rPr lang="zh-TW" altLang="en-US" sz="3200" b="1" smtClean="0">
                <a:latin typeface="DFKai-SB" panose="03000509000000000000" pitchFamily="65" charset="-120"/>
                <a:ea typeface="DFKai-SB" panose="03000509000000000000" pitchFamily="65" charset="-120"/>
              </a:rPr>
              <a:t>從簡</a:t>
            </a:r>
            <a:r>
              <a:rPr lang="zh-TW" altLang="en-US" sz="3200" smtClean="0">
                <a:latin typeface="DFKai-SB" panose="03000509000000000000" pitchFamily="65" charset="-120"/>
                <a:ea typeface="DFKai-SB" panose="03000509000000000000" pitchFamily="65" charset="-120"/>
              </a:rPr>
              <a:t>。</a:t>
            </a:r>
          </a:p>
          <a:p>
            <a:pPr eaLnBrk="1" hangingPunct="1"/>
            <a:r>
              <a:rPr lang="zh-TW" altLang="en-US" sz="3200" smtClean="0">
                <a:latin typeface="DFKai-SB" panose="03000509000000000000" pitchFamily="65" charset="-120"/>
                <a:ea typeface="DFKai-SB" panose="03000509000000000000" pitchFamily="65" charset="-120"/>
              </a:rPr>
              <a:t>佈景設計的</a:t>
            </a:r>
            <a:r>
              <a:rPr lang="zh-TW" altLang="en-US" sz="3200" b="1" smtClean="0">
                <a:latin typeface="DFKai-SB" panose="03000509000000000000" pitchFamily="65" charset="-120"/>
                <a:ea typeface="DFKai-SB" panose="03000509000000000000" pitchFamily="65" charset="-120"/>
              </a:rPr>
              <a:t>原則是精益求精</a:t>
            </a:r>
            <a:r>
              <a:rPr lang="zh-TW" altLang="en-US" sz="3200" smtClean="0">
                <a:latin typeface="DFKai-SB" panose="03000509000000000000" pitchFamily="65" charset="-120"/>
                <a:ea typeface="DFKai-SB" panose="03000509000000000000" pitchFamily="65" charset="-120"/>
              </a:rPr>
              <a:t>，幫助表達戲劇發生的情景，不應繁複而阻礙戲劇的演出。</a:t>
            </a:r>
          </a:p>
          <a:p>
            <a:pPr eaLnBrk="1" hangingPunct="1"/>
            <a:r>
              <a:rPr lang="zh-TW" altLang="en-US" sz="3200" smtClean="0">
                <a:latin typeface="DFKai-SB" panose="03000509000000000000" pitchFamily="65" charset="-120"/>
                <a:ea typeface="DFKai-SB" panose="03000509000000000000" pitchFamily="65" charset="-120"/>
              </a:rPr>
              <a:t>中國戲劇，有些場景，無法搬上舞臺，就透過演員的話來表達。例如：</a:t>
            </a:r>
          </a:p>
          <a:p>
            <a:pPr algn="ctr" eaLnBrk="1" hangingPunct="1">
              <a:buFont typeface="Wingdings 2" pitchFamily="18" charset="2"/>
              <a:buNone/>
            </a:pPr>
            <a:r>
              <a:rPr lang="zh-TW" altLang="en-US" sz="3200" smtClean="0">
                <a:latin typeface="DFKai-SB" panose="03000509000000000000" pitchFamily="65" charset="-120"/>
                <a:ea typeface="DFKai-SB" panose="03000509000000000000" pitchFamily="65" charset="-120"/>
              </a:rPr>
              <a:t>「這裡一片荒涼</a:t>
            </a:r>
            <a:r>
              <a:rPr lang="zh-CN" altLang="en-US" sz="3200" smtClean="0">
                <a:latin typeface="DFKai-SB" panose="03000509000000000000" pitchFamily="65" charset="-120"/>
                <a:ea typeface="DFKai-SB" panose="03000509000000000000" pitchFamily="65" charset="-120"/>
                <a:cs typeface="华文楷体"/>
              </a:rPr>
              <a:t>、一片大海、高山等</a:t>
            </a:r>
            <a:r>
              <a:rPr lang="en-US" altLang="zh-TW" sz="3200" smtClean="0">
                <a:latin typeface="DFKai-SB" panose="03000509000000000000" pitchFamily="65" charset="-120"/>
                <a:ea typeface="DFKai-SB" panose="03000509000000000000" pitchFamily="65" charset="-120"/>
              </a:rPr>
              <a:t>……</a:t>
            </a:r>
            <a:r>
              <a:rPr lang="zh-TW" altLang="en-US" sz="3200" smtClean="0">
                <a:latin typeface="DFKai-SB" panose="03000509000000000000" pitchFamily="65" charset="-120"/>
                <a:ea typeface="DFKai-SB" panose="03000509000000000000" pitchFamily="65" charset="-120"/>
              </a:rPr>
              <a:t>」 </a:t>
            </a:r>
          </a:p>
        </p:txBody>
      </p:sp>
      <p:sp>
        <p:nvSpPr>
          <p:cNvPr id="2" name="Slide Number Placeholder 1"/>
          <p:cNvSpPr>
            <a:spLocks noGrp="1"/>
          </p:cNvSpPr>
          <p:nvPr>
            <p:ph type="sldNum" sz="quarter" idx="12"/>
          </p:nvPr>
        </p:nvSpPr>
        <p:spPr/>
        <p:txBody>
          <a:bodyPr/>
          <a:lstStyle/>
          <a:p>
            <a:pPr>
              <a:defRPr/>
            </a:pPr>
            <a:fld id="{AF37850B-8163-4A23-9DA0-891FF8300DB4}" type="slidenum">
              <a:rPr lang="zh-HK" altLang="en-US" smtClean="0"/>
              <a:pPr>
                <a:defRPr/>
              </a:pPr>
              <a:t>80</a:t>
            </a:fld>
            <a:endParaRPr lang="zh-HK" altLang="en-US"/>
          </a:p>
        </p:txBody>
      </p:sp>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9330" name="Rectangle 2"/>
          <p:cNvSpPr>
            <a:spLocks noGrp="1" noChangeArrowheads="1"/>
          </p:cNvSpPr>
          <p:nvPr>
            <p:ph type="title"/>
          </p:nvPr>
        </p:nvSpPr>
        <p:spPr/>
        <p:txBody>
          <a:bodyPr/>
          <a:lstStyle/>
          <a:p>
            <a:pPr eaLnBrk="1" hangingPunct="1"/>
            <a:endParaRPr lang="zh-TW" altLang="zh-TW" smtClean="0">
              <a:latin typeface="DFKai-SB" panose="03000509000000000000" pitchFamily="65" charset="-120"/>
              <a:ea typeface="DFKai-SB" panose="03000509000000000000" pitchFamily="65" charset="-120"/>
            </a:endParaRPr>
          </a:p>
        </p:txBody>
      </p:sp>
      <p:sp>
        <p:nvSpPr>
          <p:cNvPr id="99331" name="Rectangle 3"/>
          <p:cNvSpPr>
            <a:spLocks noGrp="1" noChangeArrowheads="1"/>
          </p:cNvSpPr>
          <p:nvPr>
            <p:ph idx="1"/>
          </p:nvPr>
        </p:nvSpPr>
        <p:spPr>
          <a:xfrm>
            <a:off x="468313" y="5876925"/>
            <a:ext cx="8351837" cy="981075"/>
          </a:xfrm>
        </p:spPr>
        <p:txBody>
          <a:bodyPr/>
          <a:lstStyle/>
          <a:p>
            <a:pPr algn="ctr" eaLnBrk="1" hangingPunct="1">
              <a:buFontTx/>
              <a:buNone/>
            </a:pPr>
            <a:r>
              <a:rPr lang="en-US" altLang="zh-TW" sz="4000" b="1" smtClean="0">
                <a:solidFill>
                  <a:srgbClr val="FD2C27"/>
                </a:solidFill>
                <a:latin typeface="DFKai-SB" panose="03000509000000000000" pitchFamily="65" charset="-120"/>
                <a:ea typeface="DFKai-SB" panose="03000509000000000000" pitchFamily="65" charset="-120"/>
              </a:rPr>
              <a:t>“</a:t>
            </a:r>
            <a:r>
              <a:rPr lang="zh-TW" altLang="en-US" sz="4000" b="1" smtClean="0">
                <a:solidFill>
                  <a:srgbClr val="FD2C27"/>
                </a:solidFill>
                <a:latin typeface="DFKai-SB" panose="03000509000000000000" pitchFamily="65" charset="-120"/>
                <a:ea typeface="DFKai-SB" panose="03000509000000000000" pitchFamily="65" charset="-120"/>
              </a:rPr>
              <a:t>紅鼻子”雜技班老闆娘正在變魔術</a:t>
            </a:r>
          </a:p>
        </p:txBody>
      </p:sp>
      <p:pic>
        <p:nvPicPr>
          <p:cNvPr id="99332" name="Picture 4" descr="02_04_ 佈景"/>
          <p:cNvPicPr>
            <a:picLocks noChangeAspect="1" noChangeArrowheads="1"/>
          </p:cNvPicPr>
          <p:nvPr/>
        </p:nvPicPr>
        <p:blipFill>
          <a:blip r:embed="rId2">
            <a:extLst>
              <a:ext uri="{28A0092B-C50C-407E-A947-70E740481C1C}">
                <a14:useLocalDpi xmlns:a14="http://schemas.microsoft.com/office/drawing/2010/main" val="0"/>
              </a:ext>
            </a:extLst>
          </a:blip>
          <a:srcRect t="7477" r="414"/>
          <a:stretch>
            <a:fillRect/>
          </a:stretch>
        </p:blipFill>
        <p:spPr bwMode="auto">
          <a:xfrm>
            <a:off x="395288" y="333375"/>
            <a:ext cx="8424862" cy="534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p:cNvSpPr>
            <a:spLocks noGrp="1"/>
          </p:cNvSpPr>
          <p:nvPr>
            <p:ph type="sldNum" sz="quarter" idx="12"/>
          </p:nvPr>
        </p:nvSpPr>
        <p:spPr/>
        <p:txBody>
          <a:bodyPr/>
          <a:lstStyle/>
          <a:p>
            <a:pPr>
              <a:defRPr/>
            </a:pPr>
            <a:fld id="{AF37850B-8163-4A23-9DA0-891FF8300DB4}" type="slidenum">
              <a:rPr lang="zh-HK" altLang="en-US" smtClean="0"/>
              <a:pPr>
                <a:defRPr/>
              </a:pPr>
              <a:t>81</a:t>
            </a:fld>
            <a:endParaRPr lang="zh-HK" altLang="en-US"/>
          </a:p>
        </p:txBody>
      </p:sp>
    </p:spTree>
  </p:cSld>
  <p:clrMapOvr>
    <a:masterClrMapping/>
  </p:clrMapOvr>
  <p:transition spd="slow" advClick="0" advTm="3000"/>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0354" name="Picture 4" descr="03_04_ 讓青春更美麗"/>
          <p:cNvPicPr>
            <a:picLocks noChangeAspect="1" noChangeArrowheads="1"/>
          </p:cNvPicPr>
          <p:nvPr/>
        </p:nvPicPr>
        <p:blipFill>
          <a:blip r:embed="rId2">
            <a:extLst>
              <a:ext uri="{28A0092B-C50C-407E-A947-70E740481C1C}">
                <a14:useLocalDpi xmlns:a14="http://schemas.microsoft.com/office/drawing/2010/main" val="0"/>
              </a:ext>
            </a:extLst>
          </a:blip>
          <a:srcRect l="63440" t="1146" r="1582" b="81262"/>
          <a:stretch>
            <a:fillRect/>
          </a:stretch>
        </p:blipFill>
        <p:spPr bwMode="auto">
          <a:xfrm>
            <a:off x="395288" y="333375"/>
            <a:ext cx="8280400" cy="5732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371" name="Rectangle 5"/>
          <p:cNvSpPr>
            <a:spLocks noChangeArrowheads="1"/>
          </p:cNvSpPr>
          <p:nvPr/>
        </p:nvSpPr>
        <p:spPr bwMode="auto">
          <a:xfrm>
            <a:off x="468313" y="6122988"/>
            <a:ext cx="8135937"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spcBef>
                <a:spcPct val="20000"/>
              </a:spcBef>
              <a:buClr>
                <a:schemeClr val="folHlink"/>
              </a:buClr>
              <a:buSzPct val="85000"/>
              <a:buFont typeface="Wingdings 2" pitchFamily="18" charset="2"/>
              <a:buChar char="¡"/>
              <a:defRPr kumimoji="1" sz="3200">
                <a:solidFill>
                  <a:schemeClr val="tx1"/>
                </a:solidFill>
                <a:latin typeface="Arial" pitchFamily="34" charset="0"/>
                <a:ea typeface="新細明體" pitchFamily="18" charset="-120"/>
              </a:defRPr>
            </a:lvl1pPr>
            <a:lvl2pPr marL="742950" indent="-285750" eaLnBrk="0" hangingPunct="0">
              <a:spcBef>
                <a:spcPct val="20000"/>
              </a:spcBef>
              <a:buClr>
                <a:schemeClr val="hlink"/>
              </a:buClr>
              <a:buSzPct val="85000"/>
              <a:buFont typeface="Wingdings" pitchFamily="2" charset="2"/>
              <a:buChar char=""/>
              <a:defRPr kumimoji="1" sz="2800">
                <a:solidFill>
                  <a:schemeClr val="tx1"/>
                </a:solidFill>
                <a:latin typeface="Arial" pitchFamily="34" charset="0"/>
                <a:ea typeface="新細明體" pitchFamily="18" charset="-120"/>
              </a:defRPr>
            </a:lvl2pPr>
            <a:lvl3pPr marL="1143000" indent="-228600" eaLnBrk="0" hangingPunct="0">
              <a:spcBef>
                <a:spcPct val="20000"/>
              </a:spcBef>
              <a:buClr>
                <a:schemeClr val="folHlink"/>
              </a:buClr>
              <a:buSzPct val="90000"/>
              <a:buFont typeface="Wingdings 2" pitchFamily="18" charset="2"/>
              <a:buChar char="¡"/>
              <a:defRPr kumimoji="1" sz="2400">
                <a:solidFill>
                  <a:schemeClr val="tx1"/>
                </a:solidFill>
                <a:latin typeface="Arial" pitchFamily="34" charset="0"/>
                <a:ea typeface="新細明體" pitchFamily="18" charset="-120"/>
              </a:defRPr>
            </a:lvl3pPr>
            <a:lvl4pPr marL="1600200" indent="-228600" eaLnBrk="0" hangingPunct="0">
              <a:spcBef>
                <a:spcPct val="20000"/>
              </a:spcBef>
              <a:buClr>
                <a:schemeClr val="hlink"/>
              </a:buClr>
              <a:buSzPct val="90000"/>
              <a:buFont typeface="Wingdings" pitchFamily="2" charset="2"/>
              <a:buChar char=""/>
              <a:defRPr kumimoji="1" sz="2000">
                <a:solidFill>
                  <a:schemeClr val="tx1"/>
                </a:solidFill>
                <a:latin typeface="Arial" pitchFamily="34" charset="0"/>
                <a:ea typeface="新細明體" pitchFamily="18" charset="-120"/>
              </a:defRPr>
            </a:lvl4pPr>
            <a:lvl5pPr marL="2057400" indent="-228600" eaLnBrk="0" hangingPunct="0">
              <a:spcBef>
                <a:spcPct val="20000"/>
              </a:spcBef>
              <a:buClr>
                <a:schemeClr val="folHlink"/>
              </a:buClr>
              <a:buSzPct val="90000"/>
              <a:buFont typeface="Wingdings 2" pitchFamily="18" charset="2"/>
              <a:buChar char="¡"/>
              <a:defRPr kumimoji="1" sz="2000">
                <a:solidFill>
                  <a:schemeClr val="tx1"/>
                </a:solidFill>
                <a:latin typeface="Arial" pitchFamily="34" charset="0"/>
                <a:ea typeface="新細明體" pitchFamily="18" charset="-120"/>
              </a:defRPr>
            </a:lvl5pPr>
            <a:lvl6pPr marL="2514600" indent="-228600" eaLnBrk="0" fontAlgn="base" hangingPunct="0">
              <a:spcBef>
                <a:spcPct val="20000"/>
              </a:spcBef>
              <a:spcAft>
                <a:spcPct val="0"/>
              </a:spcAft>
              <a:buClr>
                <a:schemeClr val="folHlink"/>
              </a:buClr>
              <a:buSzPct val="90000"/>
              <a:buFont typeface="Wingdings 2" pitchFamily="18" charset="2"/>
              <a:buChar char="¡"/>
              <a:defRPr kumimoji="1" sz="2000">
                <a:solidFill>
                  <a:schemeClr val="tx1"/>
                </a:solidFill>
                <a:latin typeface="Arial" pitchFamily="34" charset="0"/>
                <a:ea typeface="新細明體" pitchFamily="18" charset="-120"/>
              </a:defRPr>
            </a:lvl6pPr>
            <a:lvl7pPr marL="2971800" indent="-228600" eaLnBrk="0" fontAlgn="base" hangingPunct="0">
              <a:spcBef>
                <a:spcPct val="20000"/>
              </a:spcBef>
              <a:spcAft>
                <a:spcPct val="0"/>
              </a:spcAft>
              <a:buClr>
                <a:schemeClr val="folHlink"/>
              </a:buClr>
              <a:buSzPct val="90000"/>
              <a:buFont typeface="Wingdings 2" pitchFamily="18" charset="2"/>
              <a:buChar char="¡"/>
              <a:defRPr kumimoji="1" sz="2000">
                <a:solidFill>
                  <a:schemeClr val="tx1"/>
                </a:solidFill>
                <a:latin typeface="Arial" pitchFamily="34" charset="0"/>
                <a:ea typeface="新細明體" pitchFamily="18" charset="-120"/>
              </a:defRPr>
            </a:lvl7pPr>
            <a:lvl8pPr marL="3429000" indent="-228600" eaLnBrk="0" fontAlgn="base" hangingPunct="0">
              <a:spcBef>
                <a:spcPct val="20000"/>
              </a:spcBef>
              <a:spcAft>
                <a:spcPct val="0"/>
              </a:spcAft>
              <a:buClr>
                <a:schemeClr val="folHlink"/>
              </a:buClr>
              <a:buSzPct val="90000"/>
              <a:buFont typeface="Wingdings 2" pitchFamily="18" charset="2"/>
              <a:buChar char="¡"/>
              <a:defRPr kumimoji="1" sz="2000">
                <a:solidFill>
                  <a:schemeClr val="tx1"/>
                </a:solidFill>
                <a:latin typeface="Arial" pitchFamily="34" charset="0"/>
                <a:ea typeface="新細明體" pitchFamily="18" charset="-120"/>
              </a:defRPr>
            </a:lvl8pPr>
            <a:lvl9pPr marL="3886200" indent="-228600" eaLnBrk="0" fontAlgn="base" hangingPunct="0">
              <a:spcBef>
                <a:spcPct val="20000"/>
              </a:spcBef>
              <a:spcAft>
                <a:spcPct val="0"/>
              </a:spcAft>
              <a:buClr>
                <a:schemeClr val="folHlink"/>
              </a:buClr>
              <a:buSzPct val="90000"/>
              <a:buFont typeface="Wingdings 2" pitchFamily="18" charset="2"/>
              <a:buChar char="¡"/>
              <a:defRPr kumimoji="1" sz="2000">
                <a:solidFill>
                  <a:schemeClr val="tx1"/>
                </a:solidFill>
                <a:latin typeface="Arial" pitchFamily="34" charset="0"/>
                <a:ea typeface="新細明體" pitchFamily="18" charset="-120"/>
              </a:defRPr>
            </a:lvl9pPr>
          </a:lstStyle>
          <a:p>
            <a:pPr algn="ctr" eaLnBrk="1" hangingPunct="1">
              <a:spcBef>
                <a:spcPct val="0"/>
              </a:spcBef>
              <a:buClrTx/>
              <a:buSzTx/>
              <a:buFontTx/>
              <a:buNone/>
              <a:defRPr/>
            </a:pPr>
            <a:r>
              <a:rPr lang="zh-TW" altLang="en-US" b="1" dirty="0" smtClean="0">
                <a:solidFill>
                  <a:srgbClr val="FD2C27"/>
                </a:solidFill>
                <a:effectLst>
                  <a:outerShdw blurRad="38100" dist="38100" dir="2700000" algn="tl">
                    <a:srgbClr val="000000">
                      <a:alpha val="43137"/>
                    </a:srgbClr>
                  </a:outerShdw>
                </a:effectLst>
                <a:latin typeface="DFKai-SB" panose="03000509000000000000" pitchFamily="65" charset="-120"/>
                <a:ea typeface="DFKai-SB" panose="03000509000000000000" pitchFamily="65" charset="-120"/>
              </a:rPr>
              <a:t>「讓青春更美麗」飾演齊秀芝</a:t>
            </a:r>
            <a:r>
              <a:rPr lang="zh-TW" altLang="en-US" sz="2800" b="1" dirty="0" smtClean="0">
                <a:solidFill>
                  <a:srgbClr val="FD2C27"/>
                </a:solidFill>
                <a:effectLst>
                  <a:outerShdw blurRad="38100" dist="38100" dir="2700000" algn="tl">
                    <a:srgbClr val="000000">
                      <a:alpha val="43137"/>
                    </a:srgbClr>
                  </a:outerShdw>
                </a:effectLst>
                <a:latin typeface="DFKai-SB" panose="03000509000000000000" pitchFamily="65" charset="-120"/>
                <a:ea typeface="DFKai-SB" panose="03000509000000000000" pitchFamily="65" charset="-120"/>
              </a:rPr>
              <a:t> </a:t>
            </a:r>
          </a:p>
        </p:txBody>
      </p:sp>
      <p:sp>
        <p:nvSpPr>
          <p:cNvPr id="2" name="Slide Number Placeholder 1"/>
          <p:cNvSpPr>
            <a:spLocks noGrp="1"/>
          </p:cNvSpPr>
          <p:nvPr>
            <p:ph type="sldNum" sz="quarter" idx="12"/>
          </p:nvPr>
        </p:nvSpPr>
        <p:spPr/>
        <p:txBody>
          <a:bodyPr/>
          <a:lstStyle/>
          <a:p>
            <a:pPr>
              <a:defRPr/>
            </a:pPr>
            <a:fld id="{AF37850B-8163-4A23-9DA0-891FF8300DB4}" type="slidenum">
              <a:rPr lang="zh-HK" altLang="en-US" smtClean="0"/>
              <a:pPr>
                <a:defRPr/>
              </a:pPr>
              <a:t>82</a:t>
            </a:fld>
            <a:endParaRPr lang="zh-HK" altLang="en-US"/>
          </a:p>
        </p:txBody>
      </p:sp>
    </p:spTree>
  </p:cSld>
  <p:clrMapOvr>
    <a:masterClrMapping/>
  </p:clrMapOvr>
  <p:transition spd="slow" advClick="0" advTm="3000"/>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1378" name="Picture 2" descr="00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388" y="404813"/>
            <a:ext cx="8675687" cy="611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p:cNvSpPr>
            <a:spLocks noGrp="1"/>
          </p:cNvSpPr>
          <p:nvPr>
            <p:ph type="sldNum" sz="quarter" idx="12"/>
          </p:nvPr>
        </p:nvSpPr>
        <p:spPr/>
        <p:txBody>
          <a:bodyPr/>
          <a:lstStyle/>
          <a:p>
            <a:pPr>
              <a:defRPr/>
            </a:pPr>
            <a:fld id="{AF37850B-8163-4A23-9DA0-891FF8300DB4}" type="slidenum">
              <a:rPr lang="zh-HK" altLang="en-US" smtClean="0"/>
              <a:pPr>
                <a:defRPr/>
              </a:pPr>
              <a:t>83</a:t>
            </a:fld>
            <a:endParaRPr lang="zh-HK" altLang="en-US"/>
          </a:p>
        </p:txBody>
      </p:sp>
    </p:spTree>
  </p:cSld>
  <p:clrMapOvr>
    <a:masterClrMapping/>
  </p:clrMapOvr>
  <p:transition spd="slow" advClick="0" advTm="3000"/>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3555" name="Rectangle 3"/>
          <p:cNvSpPr>
            <a:spLocks noGrp="1" noChangeArrowheads="1"/>
          </p:cNvSpPr>
          <p:nvPr>
            <p:ph idx="1"/>
          </p:nvPr>
        </p:nvSpPr>
        <p:spPr>
          <a:xfrm>
            <a:off x="457200" y="5859463"/>
            <a:ext cx="8229600" cy="998537"/>
          </a:xfrm>
        </p:spPr>
        <p:txBody>
          <a:bodyPr/>
          <a:lstStyle/>
          <a:p>
            <a:pPr algn="ctr" eaLnBrk="1" hangingPunct="1">
              <a:buFontTx/>
              <a:buNone/>
              <a:defRPr/>
            </a:pPr>
            <a:r>
              <a:rPr lang="zh-TW" altLang="en-US" sz="4000" b="1" dirty="0" smtClean="0">
                <a:solidFill>
                  <a:srgbClr val="FF0000"/>
                </a:solidFill>
                <a:effectLst>
                  <a:outerShdw blurRad="38100" dist="38100" dir="2700000" algn="tl">
                    <a:srgbClr val="000000">
                      <a:alpha val="43137"/>
                    </a:srgbClr>
                  </a:outerShdw>
                </a:effectLst>
                <a:latin typeface="DFKai-SB" panose="03000509000000000000" pitchFamily="65" charset="-120"/>
                <a:ea typeface="DFKai-SB" panose="03000509000000000000" pitchFamily="65" charset="-120"/>
              </a:rPr>
              <a:t>一九八零年</a:t>
            </a:r>
            <a:r>
              <a:rPr lang="en-US" altLang="zh-TW" sz="4000" b="1" dirty="0" smtClean="0">
                <a:solidFill>
                  <a:srgbClr val="FF0000"/>
                </a:solidFill>
                <a:effectLst>
                  <a:outerShdw blurRad="38100" dist="38100" dir="2700000" algn="tl">
                    <a:srgbClr val="000000">
                      <a:alpha val="43137"/>
                    </a:srgbClr>
                  </a:outerShdw>
                </a:effectLst>
                <a:latin typeface="DFKai-SB" panose="03000509000000000000" pitchFamily="65" charset="-120"/>
                <a:ea typeface="DFKai-SB" panose="03000509000000000000" pitchFamily="65" charset="-120"/>
              </a:rPr>
              <a:t>『</a:t>
            </a:r>
            <a:r>
              <a:rPr lang="zh-TW" altLang="en-US" sz="4000" b="1" dirty="0" smtClean="0">
                <a:solidFill>
                  <a:srgbClr val="FF0000"/>
                </a:solidFill>
                <a:effectLst>
                  <a:outerShdw blurRad="38100" dist="38100" dir="2700000" algn="tl">
                    <a:srgbClr val="000000">
                      <a:alpha val="43137"/>
                    </a:srgbClr>
                  </a:outerShdw>
                </a:effectLst>
                <a:latin typeface="DFKai-SB" panose="03000509000000000000" pitchFamily="65" charset="-120"/>
                <a:ea typeface="DFKai-SB" panose="03000509000000000000" pitchFamily="65" charset="-120"/>
              </a:rPr>
              <a:t>威尼斯商人</a:t>
            </a:r>
            <a:r>
              <a:rPr lang="en-US" altLang="zh-TW" sz="4000" b="1" dirty="0" smtClean="0">
                <a:solidFill>
                  <a:srgbClr val="FF0000"/>
                </a:solidFill>
                <a:effectLst>
                  <a:outerShdw blurRad="38100" dist="38100" dir="2700000" algn="tl">
                    <a:srgbClr val="000000">
                      <a:alpha val="43137"/>
                    </a:srgbClr>
                  </a:outerShdw>
                </a:effectLst>
                <a:latin typeface="DFKai-SB" panose="03000509000000000000" pitchFamily="65" charset="-120"/>
                <a:ea typeface="DFKai-SB" panose="03000509000000000000" pitchFamily="65" charset="-120"/>
              </a:rPr>
              <a:t>』</a:t>
            </a:r>
            <a:r>
              <a:rPr lang="zh-CN" altLang="en-US" sz="4000" b="1" dirty="0" smtClean="0">
                <a:solidFill>
                  <a:srgbClr val="FF0000"/>
                </a:solidFill>
                <a:effectLst>
                  <a:outerShdw blurRad="38100" dist="38100" dir="2700000" algn="tl">
                    <a:srgbClr val="000000">
                      <a:alpha val="43137"/>
                    </a:srgbClr>
                  </a:outerShdw>
                </a:effectLst>
                <a:latin typeface="DFKai-SB" panose="03000509000000000000" pitchFamily="65" charset="-120"/>
                <a:ea typeface="DFKai-SB" panose="03000509000000000000" pitchFamily="65" charset="-120"/>
              </a:rPr>
              <a:t>宮殿景</a:t>
            </a:r>
            <a:endParaRPr lang="zh-TW" altLang="en-US" sz="4000" b="1" dirty="0" smtClean="0">
              <a:solidFill>
                <a:srgbClr val="FF0000"/>
              </a:solidFill>
              <a:effectLst>
                <a:outerShdw blurRad="38100" dist="38100" dir="2700000" algn="tl">
                  <a:srgbClr val="000000">
                    <a:alpha val="43137"/>
                  </a:srgbClr>
                </a:outerShdw>
              </a:effectLst>
              <a:latin typeface="DFKai-SB" panose="03000509000000000000" pitchFamily="65" charset="-120"/>
              <a:ea typeface="DFKai-SB" panose="03000509000000000000" pitchFamily="65" charset="-120"/>
            </a:endParaRPr>
          </a:p>
        </p:txBody>
      </p:sp>
      <p:pic>
        <p:nvPicPr>
          <p:cNvPr id="102403" name="Picture 4" descr="03_03_ 角色"/>
          <p:cNvPicPr>
            <a:picLocks noChangeAspect="1" noChangeArrowheads="1"/>
          </p:cNvPicPr>
          <p:nvPr/>
        </p:nvPicPr>
        <p:blipFill>
          <a:blip r:embed="rId2">
            <a:extLst>
              <a:ext uri="{28A0092B-C50C-407E-A947-70E740481C1C}">
                <a14:useLocalDpi xmlns:a14="http://schemas.microsoft.com/office/drawing/2010/main" val="0"/>
              </a:ext>
            </a:extLst>
          </a:blip>
          <a:srcRect l="52931" t="847" r="372" b="72864"/>
          <a:stretch>
            <a:fillRect/>
          </a:stretch>
        </p:blipFill>
        <p:spPr bwMode="auto">
          <a:xfrm>
            <a:off x="971550" y="0"/>
            <a:ext cx="7561263" cy="5859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p:cNvSpPr>
            <a:spLocks noGrp="1"/>
          </p:cNvSpPr>
          <p:nvPr>
            <p:ph type="sldNum" sz="quarter" idx="12"/>
          </p:nvPr>
        </p:nvSpPr>
        <p:spPr/>
        <p:txBody>
          <a:bodyPr/>
          <a:lstStyle/>
          <a:p>
            <a:pPr>
              <a:defRPr/>
            </a:pPr>
            <a:fld id="{AF37850B-8163-4A23-9DA0-891FF8300DB4}" type="slidenum">
              <a:rPr lang="zh-HK" altLang="en-US" smtClean="0"/>
              <a:pPr>
                <a:defRPr/>
              </a:pPr>
              <a:t>84</a:t>
            </a:fld>
            <a:endParaRPr lang="zh-HK" altLang="en-US"/>
          </a:p>
        </p:txBody>
      </p:sp>
    </p:spTree>
  </p:cSld>
  <p:clrMapOvr>
    <a:masterClrMapping/>
  </p:clrMapOvr>
  <p:transition spd="slow" advClick="0" advTm="3000"/>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8850" name="Rectangle 2"/>
          <p:cNvSpPr>
            <a:spLocks noGrp="1" noRot="1" noChangeArrowheads="1"/>
          </p:cNvSpPr>
          <p:nvPr>
            <p:ph type="title"/>
          </p:nvPr>
        </p:nvSpPr>
        <p:spPr/>
        <p:txBody>
          <a:bodyPr/>
          <a:lstStyle/>
          <a:p>
            <a:pPr eaLnBrk="1" hangingPunct="1">
              <a:defRPr/>
            </a:pPr>
            <a:r>
              <a:rPr lang="zh-TW" altLang="en-US" sz="6600" b="1" dirty="0" smtClean="0">
                <a:solidFill>
                  <a:srgbClr val="FF0000"/>
                </a:solidFill>
                <a:effectLst>
                  <a:outerShdw blurRad="38100" dist="38100" dir="2700000" algn="tl">
                    <a:srgbClr val="000000">
                      <a:alpha val="43137"/>
                    </a:srgbClr>
                  </a:outerShdw>
                </a:effectLst>
                <a:latin typeface="DFKai-SB" panose="03000509000000000000" pitchFamily="65" charset="-120"/>
                <a:ea typeface="DFKai-SB" panose="03000509000000000000" pitchFamily="65" charset="-120"/>
              </a:rPr>
              <a:t>道具應用</a:t>
            </a:r>
          </a:p>
        </p:txBody>
      </p:sp>
      <p:sp>
        <p:nvSpPr>
          <p:cNvPr id="103427" name="Rectangle 3"/>
          <p:cNvSpPr>
            <a:spLocks noGrp="1" noRot="1" noChangeArrowheads="1"/>
          </p:cNvSpPr>
          <p:nvPr>
            <p:ph idx="1"/>
          </p:nvPr>
        </p:nvSpPr>
        <p:spPr>
          <a:xfrm>
            <a:off x="0" y="1535113"/>
            <a:ext cx="8964613" cy="5322887"/>
          </a:xfrm>
        </p:spPr>
        <p:txBody>
          <a:bodyPr/>
          <a:lstStyle/>
          <a:p>
            <a:pPr eaLnBrk="1" hangingPunct="1"/>
            <a:r>
              <a:rPr lang="zh-TW" altLang="en-US" sz="3600" smtClean="0">
                <a:latin typeface="DFKai-SB" panose="03000509000000000000" pitchFamily="65" charset="-120"/>
                <a:ea typeface="DFKai-SB" panose="03000509000000000000" pitchFamily="65" charset="-120"/>
              </a:rPr>
              <a:t>道具應用亦能幫助表達戲劇場景、情節及塑造人物，在戲劇表演中是不可或缺的。</a:t>
            </a:r>
          </a:p>
          <a:p>
            <a:pPr eaLnBrk="1" hangingPunct="1"/>
            <a:r>
              <a:rPr lang="zh-TW" altLang="en-US" sz="3600" smtClean="0">
                <a:latin typeface="DFKai-SB" panose="03000509000000000000" pitchFamily="65" charset="-120"/>
                <a:ea typeface="DFKai-SB" panose="03000509000000000000" pitchFamily="65" charset="-120"/>
              </a:rPr>
              <a:t>在學校的戲劇演出中，資源有限，未必能找到真實的道具。有時候，如果能花一點心思，找到戲中最具代表性的一兩個道具，已能發揮效果。如呈現客廳，最簡單的是放一套沙發，或在書桌上蓋上枱布；要呈現街景，就在舞臺放一支路燈。</a:t>
            </a:r>
          </a:p>
        </p:txBody>
      </p:sp>
      <p:sp>
        <p:nvSpPr>
          <p:cNvPr id="2" name="Slide Number Placeholder 1"/>
          <p:cNvSpPr>
            <a:spLocks noGrp="1"/>
          </p:cNvSpPr>
          <p:nvPr>
            <p:ph type="sldNum" sz="quarter" idx="12"/>
          </p:nvPr>
        </p:nvSpPr>
        <p:spPr/>
        <p:txBody>
          <a:bodyPr/>
          <a:lstStyle/>
          <a:p>
            <a:pPr>
              <a:defRPr/>
            </a:pPr>
            <a:fld id="{AF37850B-8163-4A23-9DA0-891FF8300DB4}" type="slidenum">
              <a:rPr lang="zh-HK" altLang="en-US" smtClean="0"/>
              <a:pPr>
                <a:defRPr/>
              </a:pPr>
              <a:t>85</a:t>
            </a:fld>
            <a:endParaRPr lang="zh-HK" altLang="en-US"/>
          </a:p>
        </p:txBody>
      </p:sp>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4450" name="Picture 2" descr="00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6013" y="427038"/>
            <a:ext cx="7272337" cy="608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p:cNvSpPr>
            <a:spLocks noGrp="1"/>
          </p:cNvSpPr>
          <p:nvPr>
            <p:ph type="sldNum" sz="quarter" idx="12"/>
          </p:nvPr>
        </p:nvSpPr>
        <p:spPr/>
        <p:txBody>
          <a:bodyPr/>
          <a:lstStyle/>
          <a:p>
            <a:pPr>
              <a:defRPr/>
            </a:pPr>
            <a:fld id="{AF37850B-8163-4A23-9DA0-891FF8300DB4}" type="slidenum">
              <a:rPr lang="zh-HK" altLang="en-US" smtClean="0"/>
              <a:pPr>
                <a:defRPr/>
              </a:pPr>
              <a:t>86</a:t>
            </a:fld>
            <a:endParaRPr lang="zh-HK" altLang="en-US"/>
          </a:p>
        </p:txBody>
      </p:sp>
    </p:spTree>
  </p:cSld>
  <p:clrMapOvr>
    <a:masterClrMapping/>
  </p:clrMapOvr>
  <p:transition spd="slow"/>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5474" name="Rectangle 2"/>
          <p:cNvSpPr>
            <a:spLocks noGrp="1" noChangeArrowheads="1"/>
          </p:cNvSpPr>
          <p:nvPr>
            <p:ph type="title"/>
          </p:nvPr>
        </p:nvSpPr>
        <p:spPr/>
        <p:txBody>
          <a:bodyPr/>
          <a:lstStyle/>
          <a:p>
            <a:pPr eaLnBrk="1" hangingPunct="1"/>
            <a:endParaRPr lang="zh-TW" altLang="zh-TW" smtClean="0">
              <a:latin typeface="DFKai-SB" panose="03000509000000000000" pitchFamily="65" charset="-120"/>
              <a:ea typeface="DFKai-SB" panose="03000509000000000000" pitchFamily="65" charset="-120"/>
            </a:endParaRPr>
          </a:p>
        </p:txBody>
      </p:sp>
      <p:sp>
        <p:nvSpPr>
          <p:cNvPr id="24579" name="Rectangle 3"/>
          <p:cNvSpPr>
            <a:spLocks noGrp="1" noChangeArrowheads="1"/>
          </p:cNvSpPr>
          <p:nvPr>
            <p:ph idx="1"/>
          </p:nvPr>
        </p:nvSpPr>
        <p:spPr>
          <a:xfrm>
            <a:off x="0" y="5413375"/>
            <a:ext cx="9144000" cy="1444625"/>
          </a:xfrm>
        </p:spPr>
        <p:txBody>
          <a:bodyPr/>
          <a:lstStyle/>
          <a:p>
            <a:pPr algn="ctr" eaLnBrk="1" hangingPunct="1">
              <a:buFontTx/>
              <a:buNone/>
              <a:defRPr/>
            </a:pPr>
            <a:r>
              <a:rPr lang="zh-CN" altLang="en-US" sz="3600" b="1" dirty="0" smtClean="0">
                <a:solidFill>
                  <a:srgbClr val="FF0000"/>
                </a:solidFill>
                <a:effectLst>
                  <a:outerShdw blurRad="38100" dist="38100" dir="2700000" algn="tl">
                    <a:srgbClr val="000000">
                      <a:alpha val="43137"/>
                    </a:srgbClr>
                  </a:outerShdw>
                </a:effectLst>
                <a:latin typeface="DFKai-SB" panose="03000509000000000000" pitchFamily="65" charset="-120"/>
                <a:ea typeface="DFKai-SB" panose="03000509000000000000" pitchFamily="65" charset="-120"/>
              </a:rPr>
              <a:t>香港</a:t>
            </a:r>
            <a:r>
              <a:rPr lang="zh-TW" altLang="en-US" sz="3600" b="1" dirty="0" smtClean="0">
                <a:solidFill>
                  <a:srgbClr val="FF0000"/>
                </a:solidFill>
                <a:effectLst>
                  <a:outerShdw blurRad="38100" dist="38100" dir="2700000" algn="tl">
                    <a:srgbClr val="000000">
                      <a:alpha val="43137"/>
                    </a:srgbClr>
                  </a:outerShdw>
                </a:effectLst>
                <a:latin typeface="DFKai-SB" panose="03000509000000000000" pitchFamily="65" charset="-120"/>
                <a:ea typeface="DFKai-SB" panose="03000509000000000000" pitchFamily="65" charset="-120"/>
              </a:rPr>
              <a:t>科技大學輔導外國學生</a:t>
            </a:r>
            <a:endParaRPr lang="en-US" altLang="zh-TW" sz="3600" b="1" dirty="0" smtClean="0">
              <a:solidFill>
                <a:srgbClr val="FF0000"/>
              </a:solidFill>
              <a:effectLst>
                <a:outerShdw blurRad="38100" dist="38100" dir="2700000" algn="tl">
                  <a:srgbClr val="000000">
                    <a:alpha val="43137"/>
                  </a:srgbClr>
                </a:outerShdw>
              </a:effectLst>
              <a:latin typeface="DFKai-SB" panose="03000509000000000000" pitchFamily="65" charset="-120"/>
              <a:ea typeface="DFKai-SB" panose="03000509000000000000" pitchFamily="65" charset="-120"/>
            </a:endParaRPr>
          </a:p>
          <a:p>
            <a:pPr algn="ctr" eaLnBrk="1" hangingPunct="1">
              <a:buFontTx/>
              <a:buNone/>
              <a:defRPr/>
            </a:pPr>
            <a:r>
              <a:rPr lang="zh-CN" altLang="en-US" sz="3600" b="1" dirty="0" smtClean="0">
                <a:solidFill>
                  <a:srgbClr val="FF0000"/>
                </a:solidFill>
                <a:effectLst>
                  <a:outerShdw blurRad="38100" dist="38100" dir="2700000" algn="tl">
                    <a:srgbClr val="000000">
                      <a:alpha val="43137"/>
                    </a:srgbClr>
                  </a:outerShdw>
                </a:effectLst>
                <a:latin typeface="DFKai-SB" panose="03000509000000000000" pitchFamily="65" charset="-120"/>
                <a:ea typeface="DFKai-SB" panose="03000509000000000000" pitchFamily="65" charset="-120"/>
              </a:rPr>
              <a:t>沒有道具</a:t>
            </a:r>
            <a:endParaRPr lang="zh-TW" altLang="en-US" sz="3600" b="1" dirty="0" smtClean="0">
              <a:solidFill>
                <a:srgbClr val="FF0000"/>
              </a:solidFill>
              <a:effectLst>
                <a:outerShdw blurRad="38100" dist="38100" dir="2700000" algn="tl">
                  <a:srgbClr val="000000">
                    <a:alpha val="43137"/>
                  </a:srgbClr>
                </a:outerShdw>
              </a:effectLst>
              <a:latin typeface="DFKai-SB" panose="03000509000000000000" pitchFamily="65" charset="-120"/>
              <a:ea typeface="DFKai-SB" panose="03000509000000000000" pitchFamily="65" charset="-120"/>
            </a:endParaRPr>
          </a:p>
        </p:txBody>
      </p:sp>
      <p:pic>
        <p:nvPicPr>
          <p:cNvPr id="105476" name="Picture 4" descr="01_01_ 學生活動"/>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8313" y="31750"/>
            <a:ext cx="8280400" cy="541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p:cNvSpPr>
            <a:spLocks noGrp="1"/>
          </p:cNvSpPr>
          <p:nvPr>
            <p:ph type="sldNum" sz="quarter" idx="12"/>
          </p:nvPr>
        </p:nvSpPr>
        <p:spPr/>
        <p:txBody>
          <a:bodyPr/>
          <a:lstStyle/>
          <a:p>
            <a:pPr>
              <a:defRPr/>
            </a:pPr>
            <a:fld id="{AF37850B-8163-4A23-9DA0-891FF8300DB4}" type="slidenum">
              <a:rPr lang="zh-HK" altLang="en-US" smtClean="0"/>
              <a:pPr>
                <a:defRPr/>
              </a:pPr>
              <a:t>87</a:t>
            </a:fld>
            <a:endParaRPr lang="zh-HK" altLang="en-US"/>
          </a:p>
        </p:txBody>
      </p:sp>
    </p:spTree>
  </p:cSld>
  <p:clrMapOvr>
    <a:masterClrMapping/>
  </p:clrMapOvr>
  <p:transition spd="slow"/>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6082" name="Rectangle 2"/>
          <p:cNvSpPr>
            <a:spLocks noGrp="1" noRot="1" noChangeArrowheads="1"/>
          </p:cNvSpPr>
          <p:nvPr>
            <p:ph type="title"/>
          </p:nvPr>
        </p:nvSpPr>
        <p:spPr>
          <a:xfrm>
            <a:off x="0" y="228600"/>
            <a:ext cx="2627313" cy="6629400"/>
          </a:xfrm>
        </p:spPr>
        <p:txBody>
          <a:bodyPr/>
          <a:lstStyle/>
          <a:p>
            <a:pPr eaLnBrk="1" fontAlgn="auto" hangingPunct="1">
              <a:spcAft>
                <a:spcPts val="0"/>
              </a:spcAft>
              <a:buClr>
                <a:schemeClr val="accent6">
                  <a:lumMod val="75000"/>
                </a:schemeClr>
              </a:buClr>
              <a:defRPr/>
            </a:pPr>
            <a:r>
              <a:rPr lang="zh-TW" altLang="en-US" dirty="0" smtClean="0">
                <a:latin typeface="DFKai-SB" panose="03000509000000000000" pitchFamily="65" charset="-120"/>
                <a:ea typeface="DFKai-SB" panose="03000509000000000000" pitchFamily="65" charset="-120"/>
              </a:rPr>
              <a:t>話劇</a:t>
            </a:r>
            <a:r>
              <a:rPr lang="zh-TW" altLang="en-US" dirty="0">
                <a:latin typeface="DFKai-SB" panose="03000509000000000000" pitchFamily="65" charset="-120"/>
                <a:ea typeface="DFKai-SB" panose="03000509000000000000" pitchFamily="65" charset="-120"/>
              </a:rPr>
              <a:t/>
            </a:r>
            <a:br>
              <a:rPr lang="zh-TW" altLang="en-US" dirty="0">
                <a:latin typeface="DFKai-SB" panose="03000509000000000000" pitchFamily="65" charset="-120"/>
                <a:ea typeface="DFKai-SB" panose="03000509000000000000" pitchFamily="65" charset="-120"/>
              </a:rPr>
            </a:br>
            <a:r>
              <a:rPr lang="zh-TW" altLang="en-US" sz="6000" dirty="0" smtClean="0">
                <a:solidFill>
                  <a:srgbClr val="FF0000"/>
                </a:solidFill>
                <a:effectLst/>
                <a:latin typeface="DFKai-SB" panose="03000509000000000000" pitchFamily="65" charset="-120"/>
                <a:ea typeface="DFKai-SB" panose="03000509000000000000" pitchFamily="65" charset="-120"/>
              </a:rPr>
              <a:t>讓</a:t>
            </a:r>
            <a:r>
              <a:rPr lang="en-US" altLang="zh-TW" sz="6000" dirty="0" smtClean="0">
                <a:solidFill>
                  <a:srgbClr val="FF0000"/>
                </a:solidFill>
                <a:effectLst/>
                <a:latin typeface="DFKai-SB" panose="03000509000000000000" pitchFamily="65" charset="-120"/>
                <a:ea typeface="DFKai-SB" panose="03000509000000000000" pitchFamily="65" charset="-120"/>
              </a:rPr>
              <a:t/>
            </a:r>
            <a:br>
              <a:rPr lang="en-US" altLang="zh-TW" sz="6000" dirty="0" smtClean="0">
                <a:solidFill>
                  <a:srgbClr val="FF0000"/>
                </a:solidFill>
                <a:effectLst/>
                <a:latin typeface="DFKai-SB" panose="03000509000000000000" pitchFamily="65" charset="-120"/>
                <a:ea typeface="DFKai-SB" panose="03000509000000000000" pitchFamily="65" charset="-120"/>
              </a:rPr>
            </a:br>
            <a:r>
              <a:rPr lang="zh-TW" altLang="en-US" sz="6000" dirty="0" smtClean="0">
                <a:solidFill>
                  <a:srgbClr val="FF0000"/>
                </a:solidFill>
                <a:effectLst/>
                <a:latin typeface="DFKai-SB" panose="03000509000000000000" pitchFamily="65" charset="-120"/>
                <a:ea typeface="DFKai-SB" panose="03000509000000000000" pitchFamily="65" charset="-120"/>
              </a:rPr>
              <a:t>青</a:t>
            </a:r>
            <a:r>
              <a:rPr lang="en-US" altLang="zh-TW" sz="6000" dirty="0" smtClean="0">
                <a:solidFill>
                  <a:srgbClr val="FF0000"/>
                </a:solidFill>
                <a:effectLst/>
                <a:latin typeface="DFKai-SB" panose="03000509000000000000" pitchFamily="65" charset="-120"/>
                <a:ea typeface="DFKai-SB" panose="03000509000000000000" pitchFamily="65" charset="-120"/>
              </a:rPr>
              <a:t/>
            </a:r>
            <a:br>
              <a:rPr lang="en-US" altLang="zh-TW" sz="6000" dirty="0" smtClean="0">
                <a:solidFill>
                  <a:srgbClr val="FF0000"/>
                </a:solidFill>
                <a:effectLst/>
                <a:latin typeface="DFKai-SB" panose="03000509000000000000" pitchFamily="65" charset="-120"/>
                <a:ea typeface="DFKai-SB" panose="03000509000000000000" pitchFamily="65" charset="-120"/>
              </a:rPr>
            </a:br>
            <a:r>
              <a:rPr lang="zh-TW" altLang="en-US" sz="6000" dirty="0" smtClean="0">
                <a:solidFill>
                  <a:srgbClr val="FF0000"/>
                </a:solidFill>
                <a:effectLst/>
                <a:latin typeface="DFKai-SB" panose="03000509000000000000" pitchFamily="65" charset="-120"/>
                <a:ea typeface="DFKai-SB" panose="03000509000000000000" pitchFamily="65" charset="-120"/>
              </a:rPr>
              <a:t>春</a:t>
            </a:r>
            <a:r>
              <a:rPr lang="en-US" altLang="zh-TW" sz="6000" dirty="0" smtClean="0">
                <a:solidFill>
                  <a:srgbClr val="FF0000"/>
                </a:solidFill>
                <a:effectLst/>
                <a:latin typeface="DFKai-SB" panose="03000509000000000000" pitchFamily="65" charset="-120"/>
                <a:ea typeface="DFKai-SB" panose="03000509000000000000" pitchFamily="65" charset="-120"/>
              </a:rPr>
              <a:t/>
            </a:r>
            <a:br>
              <a:rPr lang="en-US" altLang="zh-TW" sz="6000" dirty="0" smtClean="0">
                <a:solidFill>
                  <a:srgbClr val="FF0000"/>
                </a:solidFill>
                <a:effectLst/>
                <a:latin typeface="DFKai-SB" panose="03000509000000000000" pitchFamily="65" charset="-120"/>
                <a:ea typeface="DFKai-SB" panose="03000509000000000000" pitchFamily="65" charset="-120"/>
              </a:rPr>
            </a:br>
            <a:r>
              <a:rPr lang="zh-TW" altLang="en-US" sz="6000" dirty="0" smtClean="0">
                <a:solidFill>
                  <a:srgbClr val="FF0000"/>
                </a:solidFill>
                <a:effectLst/>
                <a:latin typeface="DFKai-SB" panose="03000509000000000000" pitchFamily="65" charset="-120"/>
                <a:ea typeface="DFKai-SB" panose="03000509000000000000" pitchFamily="65" charset="-120"/>
              </a:rPr>
              <a:t>更</a:t>
            </a:r>
            <a:r>
              <a:rPr lang="en-US" altLang="zh-TW" sz="6000" dirty="0" smtClean="0">
                <a:solidFill>
                  <a:srgbClr val="FF0000"/>
                </a:solidFill>
                <a:effectLst/>
                <a:latin typeface="DFKai-SB" panose="03000509000000000000" pitchFamily="65" charset="-120"/>
                <a:ea typeface="DFKai-SB" panose="03000509000000000000" pitchFamily="65" charset="-120"/>
              </a:rPr>
              <a:t/>
            </a:r>
            <a:br>
              <a:rPr lang="en-US" altLang="zh-TW" sz="6000" dirty="0" smtClean="0">
                <a:solidFill>
                  <a:srgbClr val="FF0000"/>
                </a:solidFill>
                <a:effectLst/>
                <a:latin typeface="DFKai-SB" panose="03000509000000000000" pitchFamily="65" charset="-120"/>
                <a:ea typeface="DFKai-SB" panose="03000509000000000000" pitchFamily="65" charset="-120"/>
              </a:rPr>
            </a:br>
            <a:r>
              <a:rPr lang="zh-TW" altLang="en-US" sz="6000" dirty="0" smtClean="0">
                <a:solidFill>
                  <a:srgbClr val="FF0000"/>
                </a:solidFill>
                <a:effectLst/>
                <a:latin typeface="DFKai-SB" panose="03000509000000000000" pitchFamily="65" charset="-120"/>
                <a:ea typeface="DFKai-SB" panose="03000509000000000000" pitchFamily="65" charset="-120"/>
              </a:rPr>
              <a:t>美</a:t>
            </a:r>
            <a:r>
              <a:rPr lang="en-US" altLang="zh-TW" sz="6000" dirty="0" smtClean="0">
                <a:solidFill>
                  <a:srgbClr val="FF0000"/>
                </a:solidFill>
                <a:effectLst/>
                <a:latin typeface="DFKai-SB" panose="03000509000000000000" pitchFamily="65" charset="-120"/>
                <a:ea typeface="DFKai-SB" panose="03000509000000000000" pitchFamily="65" charset="-120"/>
              </a:rPr>
              <a:t/>
            </a:r>
            <a:br>
              <a:rPr lang="en-US" altLang="zh-TW" sz="6000" dirty="0" smtClean="0">
                <a:solidFill>
                  <a:srgbClr val="FF0000"/>
                </a:solidFill>
                <a:effectLst/>
                <a:latin typeface="DFKai-SB" panose="03000509000000000000" pitchFamily="65" charset="-120"/>
                <a:ea typeface="DFKai-SB" panose="03000509000000000000" pitchFamily="65" charset="-120"/>
              </a:rPr>
            </a:br>
            <a:r>
              <a:rPr lang="zh-TW" altLang="en-US" sz="6000" dirty="0" smtClean="0">
                <a:solidFill>
                  <a:srgbClr val="FF0000"/>
                </a:solidFill>
                <a:effectLst/>
                <a:latin typeface="DFKai-SB" panose="03000509000000000000" pitchFamily="65" charset="-120"/>
                <a:ea typeface="DFKai-SB" panose="03000509000000000000" pitchFamily="65" charset="-120"/>
              </a:rPr>
              <a:t>麗</a:t>
            </a:r>
            <a:endParaRPr lang="en-US" altLang="zh-TW" dirty="0">
              <a:solidFill>
                <a:srgbClr val="FF0000"/>
              </a:solidFill>
              <a:effectLst/>
              <a:latin typeface="DFKai-SB" panose="03000509000000000000" pitchFamily="65" charset="-120"/>
              <a:ea typeface="DFKai-SB" panose="03000509000000000000" pitchFamily="65" charset="-120"/>
            </a:endParaRPr>
          </a:p>
        </p:txBody>
      </p:sp>
      <p:pic>
        <p:nvPicPr>
          <p:cNvPr id="106499" name="Picture 4" descr="03_01_角色"/>
          <p:cNvPicPr>
            <a:picLocks noChangeAspect="1" noChangeArrowheads="1"/>
          </p:cNvPicPr>
          <p:nvPr/>
        </p:nvPicPr>
        <p:blipFill>
          <a:blip r:embed="rId2">
            <a:extLst>
              <a:ext uri="{28A0092B-C50C-407E-A947-70E740481C1C}">
                <a14:useLocalDpi xmlns:a14="http://schemas.microsoft.com/office/drawing/2010/main" val="0"/>
              </a:ext>
            </a:extLst>
          </a:blip>
          <a:srcRect l="28717" t="667" r="879" b="46832"/>
          <a:stretch>
            <a:fillRect/>
          </a:stretch>
        </p:blipFill>
        <p:spPr bwMode="auto">
          <a:xfrm>
            <a:off x="2484438" y="-26988"/>
            <a:ext cx="6408737" cy="68580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p:cNvSpPr>
            <a:spLocks noGrp="1"/>
          </p:cNvSpPr>
          <p:nvPr>
            <p:ph type="sldNum" sz="quarter" idx="12"/>
          </p:nvPr>
        </p:nvSpPr>
        <p:spPr/>
        <p:txBody>
          <a:bodyPr/>
          <a:lstStyle/>
          <a:p>
            <a:pPr>
              <a:defRPr/>
            </a:pPr>
            <a:fld id="{AF37850B-8163-4A23-9DA0-891FF8300DB4}" type="slidenum">
              <a:rPr lang="zh-HK" altLang="en-US" smtClean="0"/>
              <a:pPr>
                <a:defRPr/>
              </a:pPr>
              <a:t>88</a:t>
            </a:fld>
            <a:endParaRPr lang="zh-HK" altLang="en-US"/>
          </a:p>
        </p:txBody>
      </p:sp>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7523" name="Rectangle 3"/>
          <p:cNvSpPr>
            <a:spLocks noGrp="1" noRot="1" noChangeArrowheads="1"/>
          </p:cNvSpPr>
          <p:nvPr>
            <p:ph idx="1"/>
          </p:nvPr>
        </p:nvSpPr>
        <p:spPr>
          <a:xfrm>
            <a:off x="301625" y="4705350"/>
            <a:ext cx="8540750" cy="1393825"/>
          </a:xfrm>
        </p:spPr>
        <p:txBody>
          <a:bodyPr/>
          <a:lstStyle/>
          <a:p>
            <a:pPr algn="ctr" eaLnBrk="1" hangingPunct="1">
              <a:buFont typeface="Wingdings 2" pitchFamily="18" charset="2"/>
              <a:buNone/>
            </a:pPr>
            <a:r>
              <a:rPr lang="zh-TW" altLang="en-US" sz="4800" b="1" smtClean="0">
                <a:solidFill>
                  <a:srgbClr val="FF0000"/>
                </a:solidFill>
                <a:latin typeface="DFKai-SB" panose="03000509000000000000" pitchFamily="65" charset="-120"/>
                <a:ea typeface="DFKai-SB" panose="03000509000000000000" pitchFamily="65" charset="-120"/>
              </a:rPr>
              <a:t>讓青春更美麗之中結婚典禮</a:t>
            </a:r>
          </a:p>
        </p:txBody>
      </p:sp>
      <p:pic>
        <p:nvPicPr>
          <p:cNvPr id="107524" name="Picture 4" descr="03_02_ 角色"/>
          <p:cNvPicPr>
            <a:picLocks noChangeAspect="1" noChangeArrowheads="1"/>
          </p:cNvPicPr>
          <p:nvPr/>
        </p:nvPicPr>
        <p:blipFill>
          <a:blip r:embed="rId2">
            <a:extLst>
              <a:ext uri="{28A0092B-C50C-407E-A947-70E740481C1C}">
                <a14:useLocalDpi xmlns:a14="http://schemas.microsoft.com/office/drawing/2010/main" val="0"/>
              </a:ext>
            </a:extLst>
          </a:blip>
          <a:srcRect l="30649" t="972" r="879" b="87328"/>
          <a:stretch>
            <a:fillRect/>
          </a:stretch>
        </p:blipFill>
        <p:spPr bwMode="auto">
          <a:xfrm>
            <a:off x="0" y="692150"/>
            <a:ext cx="9144000" cy="388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p:cNvSpPr>
            <a:spLocks noGrp="1"/>
          </p:cNvSpPr>
          <p:nvPr>
            <p:ph type="sldNum" sz="quarter" idx="12"/>
          </p:nvPr>
        </p:nvSpPr>
        <p:spPr/>
        <p:txBody>
          <a:bodyPr/>
          <a:lstStyle/>
          <a:p>
            <a:pPr>
              <a:defRPr/>
            </a:pPr>
            <a:fld id="{AF37850B-8163-4A23-9DA0-891FF8300DB4}" type="slidenum">
              <a:rPr lang="zh-HK" altLang="en-US" smtClean="0"/>
              <a:pPr>
                <a:defRPr/>
              </a:pPr>
              <a:t>89</a:t>
            </a:fld>
            <a:endParaRPr lang="zh-HK" altLang="en-US"/>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a:xfrm>
            <a:off x="533400" y="609600"/>
            <a:ext cx="8153400" cy="1143000"/>
          </a:xfrm>
        </p:spPr>
        <p:txBody>
          <a:bodyPr>
            <a:normAutofit fontScale="90000"/>
          </a:bodyPr>
          <a:lstStyle/>
          <a:p>
            <a:pPr eaLnBrk="1" hangingPunct="1"/>
            <a:r>
              <a:rPr lang="zh-TW" altLang="en-US" sz="7200" b="1" smtClean="0">
                <a:solidFill>
                  <a:srgbClr val="FF0000"/>
                </a:solidFill>
                <a:latin typeface="DFKai-SB" panose="03000509000000000000" pitchFamily="65" charset="-120"/>
                <a:ea typeface="DFKai-SB" panose="03000509000000000000" pitchFamily="65" charset="-120"/>
              </a:rPr>
              <a:t>語言應用</a:t>
            </a:r>
            <a:endParaRPr lang="zh-TW" altLang="en-US" sz="5400" b="1" smtClean="0">
              <a:solidFill>
                <a:srgbClr val="FF0000"/>
              </a:solidFill>
              <a:latin typeface="DFKai-SB" panose="03000509000000000000" pitchFamily="65" charset="-120"/>
              <a:ea typeface="DFKai-SB" panose="03000509000000000000" pitchFamily="65" charset="-120"/>
            </a:endParaRPr>
          </a:p>
        </p:txBody>
      </p:sp>
      <p:sp>
        <p:nvSpPr>
          <p:cNvPr id="48131" name="Rectangle 3"/>
          <p:cNvSpPr>
            <a:spLocks noGrp="1" noChangeArrowheads="1"/>
          </p:cNvSpPr>
          <p:nvPr>
            <p:ph idx="1"/>
          </p:nvPr>
        </p:nvSpPr>
        <p:spPr>
          <a:xfrm>
            <a:off x="250825" y="2514600"/>
            <a:ext cx="8642350" cy="3867150"/>
          </a:xfrm>
        </p:spPr>
        <p:txBody>
          <a:bodyPr/>
          <a:lstStyle/>
          <a:p>
            <a:pPr algn="ctr" eaLnBrk="1" hangingPunct="1"/>
            <a:r>
              <a:rPr lang="zh-TW" altLang="en-US" sz="4800" b="1" smtClean="0">
                <a:latin typeface="DFKai-SB" panose="03000509000000000000" pitchFamily="65" charset="-120"/>
                <a:ea typeface="DFKai-SB" panose="03000509000000000000" pitchFamily="65" charset="-120"/>
              </a:rPr>
              <a:t>語言的抑揚頓挫</a:t>
            </a:r>
          </a:p>
          <a:p>
            <a:pPr algn="ctr" eaLnBrk="1" hangingPunct="1"/>
            <a:r>
              <a:rPr lang="zh-TW" altLang="en-US" sz="4800" b="1" smtClean="0">
                <a:latin typeface="DFKai-SB" panose="03000509000000000000" pitchFamily="65" charset="-120"/>
                <a:ea typeface="DFKai-SB" panose="03000509000000000000" pitchFamily="65" charset="-120"/>
              </a:rPr>
              <a:t>語言的高低起伏</a:t>
            </a:r>
          </a:p>
          <a:p>
            <a:pPr algn="ctr" eaLnBrk="1" hangingPunct="1"/>
            <a:r>
              <a:rPr lang="zh-TW" altLang="en-US" sz="4800" b="1" smtClean="0">
                <a:latin typeface="DFKai-SB" panose="03000509000000000000" pitchFamily="65" charset="-120"/>
                <a:ea typeface="DFKai-SB" panose="03000509000000000000" pitchFamily="65" charset="-120"/>
              </a:rPr>
              <a:t>語言的輕重緩急</a:t>
            </a:r>
            <a:endParaRPr lang="zh-TW" altLang="en-US" sz="4800" smtClean="0">
              <a:latin typeface="DFKai-SB" panose="03000509000000000000" pitchFamily="65" charset="-120"/>
              <a:ea typeface="DFKai-SB" panose="03000509000000000000" pitchFamily="65" charset="-120"/>
            </a:endParaRPr>
          </a:p>
        </p:txBody>
      </p:sp>
      <p:sp>
        <p:nvSpPr>
          <p:cNvPr id="23554" name="投影片編號版面配置區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spcBef>
                <a:spcPct val="20000"/>
              </a:spcBef>
              <a:buClr>
                <a:schemeClr val="accent1"/>
              </a:buClr>
              <a:buSzPct val="100000"/>
              <a:buFont typeface="Symbol" pitchFamily="18" charset="2"/>
              <a:buChar char=""/>
              <a:defRPr sz="2400">
                <a:solidFill>
                  <a:schemeClr val="tx2"/>
                </a:solidFill>
                <a:latin typeface="Candara" pitchFamily="34" charset="0"/>
                <a:ea typeface="標楷體" pitchFamily="65" charset="-120"/>
              </a:defRPr>
            </a:lvl1pPr>
            <a:lvl2pPr marL="742950" indent="-285750" eaLnBrk="0" hangingPunct="0">
              <a:spcBef>
                <a:spcPct val="20000"/>
              </a:spcBef>
              <a:buClr>
                <a:schemeClr val="accent1"/>
              </a:buClr>
              <a:buSzPct val="100000"/>
              <a:buFont typeface="Symbol" pitchFamily="18" charset="2"/>
              <a:buChar char=""/>
              <a:defRPr sz="2200">
                <a:solidFill>
                  <a:schemeClr val="tx2"/>
                </a:solidFill>
                <a:latin typeface="Candara" pitchFamily="34" charset="0"/>
                <a:ea typeface="標楷體" pitchFamily="65" charset="-120"/>
              </a:defRPr>
            </a:lvl2pPr>
            <a:lvl3pPr marL="1143000" indent="-228600" eaLnBrk="0" hangingPunct="0">
              <a:spcBef>
                <a:spcPct val="20000"/>
              </a:spcBef>
              <a:buClr>
                <a:schemeClr val="accent1"/>
              </a:buClr>
              <a:buSzPct val="100000"/>
              <a:buFont typeface="Symbol" pitchFamily="18" charset="2"/>
              <a:buChar char=""/>
              <a:defRPr sz="2000">
                <a:solidFill>
                  <a:schemeClr val="tx2"/>
                </a:solidFill>
                <a:latin typeface="Candara" pitchFamily="34" charset="0"/>
                <a:ea typeface="標楷體" pitchFamily="65" charset="-120"/>
              </a:defRPr>
            </a:lvl3pPr>
            <a:lvl4pPr marL="1600200" indent="-228600" eaLnBrk="0" hangingPunct="0">
              <a:spcBef>
                <a:spcPct val="20000"/>
              </a:spcBef>
              <a:buClr>
                <a:schemeClr val="accent1"/>
              </a:buClr>
              <a:buSzPct val="100000"/>
              <a:buFont typeface="Symbol" pitchFamily="18" charset="2"/>
              <a:buChar char=""/>
              <a:defRPr>
                <a:solidFill>
                  <a:schemeClr val="tx2"/>
                </a:solidFill>
                <a:latin typeface="Candara" pitchFamily="34" charset="0"/>
                <a:ea typeface="標楷體" pitchFamily="65" charset="-120"/>
              </a:defRPr>
            </a:lvl4pPr>
            <a:lvl5pPr marL="2057400" indent="-228600" eaLnBrk="0" hangingPunct="0">
              <a:spcBef>
                <a:spcPct val="20000"/>
              </a:spcBef>
              <a:buClr>
                <a:schemeClr val="accent1"/>
              </a:buClr>
              <a:buSzPct val="100000"/>
              <a:buFont typeface="Symbol" pitchFamily="18" charset="2"/>
              <a:buChar char=""/>
              <a:defRPr sz="1600">
                <a:solidFill>
                  <a:schemeClr val="tx2"/>
                </a:solidFill>
                <a:latin typeface="Candara" pitchFamily="34" charset="0"/>
                <a:ea typeface="標楷體" pitchFamily="65" charset="-120"/>
              </a:defRPr>
            </a:lvl5pPr>
            <a:lvl6pPr marL="2514600" indent="-228600" eaLnBrk="0" fontAlgn="base" hangingPunct="0">
              <a:spcBef>
                <a:spcPct val="20000"/>
              </a:spcBef>
              <a:spcAft>
                <a:spcPct val="0"/>
              </a:spcAft>
              <a:buClr>
                <a:schemeClr val="accent1"/>
              </a:buClr>
              <a:buSzPct val="100000"/>
              <a:buFont typeface="Symbol" pitchFamily="18" charset="2"/>
              <a:buChar char=""/>
              <a:defRPr sz="1600">
                <a:solidFill>
                  <a:schemeClr val="tx2"/>
                </a:solidFill>
                <a:latin typeface="Candara" pitchFamily="34" charset="0"/>
                <a:ea typeface="標楷體" pitchFamily="65" charset="-120"/>
              </a:defRPr>
            </a:lvl6pPr>
            <a:lvl7pPr marL="2971800" indent="-228600" eaLnBrk="0" fontAlgn="base" hangingPunct="0">
              <a:spcBef>
                <a:spcPct val="20000"/>
              </a:spcBef>
              <a:spcAft>
                <a:spcPct val="0"/>
              </a:spcAft>
              <a:buClr>
                <a:schemeClr val="accent1"/>
              </a:buClr>
              <a:buSzPct val="100000"/>
              <a:buFont typeface="Symbol" pitchFamily="18" charset="2"/>
              <a:buChar char=""/>
              <a:defRPr sz="1600">
                <a:solidFill>
                  <a:schemeClr val="tx2"/>
                </a:solidFill>
                <a:latin typeface="Candara" pitchFamily="34" charset="0"/>
                <a:ea typeface="標楷體" pitchFamily="65" charset="-120"/>
              </a:defRPr>
            </a:lvl7pPr>
            <a:lvl8pPr marL="3429000" indent="-228600" eaLnBrk="0" fontAlgn="base" hangingPunct="0">
              <a:spcBef>
                <a:spcPct val="20000"/>
              </a:spcBef>
              <a:spcAft>
                <a:spcPct val="0"/>
              </a:spcAft>
              <a:buClr>
                <a:schemeClr val="accent1"/>
              </a:buClr>
              <a:buSzPct val="100000"/>
              <a:buFont typeface="Symbol" pitchFamily="18" charset="2"/>
              <a:buChar char=""/>
              <a:defRPr sz="1600">
                <a:solidFill>
                  <a:schemeClr val="tx2"/>
                </a:solidFill>
                <a:latin typeface="Candara" pitchFamily="34" charset="0"/>
                <a:ea typeface="標楷體" pitchFamily="65" charset="-120"/>
              </a:defRPr>
            </a:lvl8pPr>
            <a:lvl9pPr marL="3886200" indent="-228600" eaLnBrk="0" fontAlgn="base" hangingPunct="0">
              <a:spcBef>
                <a:spcPct val="20000"/>
              </a:spcBef>
              <a:spcAft>
                <a:spcPct val="0"/>
              </a:spcAft>
              <a:buClr>
                <a:schemeClr val="accent1"/>
              </a:buClr>
              <a:buSzPct val="100000"/>
              <a:buFont typeface="Symbol" pitchFamily="18" charset="2"/>
              <a:buChar char=""/>
              <a:defRPr sz="1600">
                <a:solidFill>
                  <a:schemeClr val="tx2"/>
                </a:solidFill>
                <a:latin typeface="Candara" pitchFamily="34" charset="0"/>
                <a:ea typeface="標楷體" pitchFamily="65" charset="-120"/>
              </a:defRPr>
            </a:lvl9pPr>
          </a:lstStyle>
          <a:p>
            <a:pPr eaLnBrk="1" fontAlgn="base" hangingPunct="1">
              <a:spcBef>
                <a:spcPct val="0"/>
              </a:spcBef>
              <a:spcAft>
                <a:spcPct val="0"/>
              </a:spcAft>
              <a:buClrTx/>
              <a:buSzTx/>
              <a:buFontTx/>
              <a:buNone/>
            </a:pPr>
            <a:fld id="{306E3212-5C39-447A-8AE0-99117B349D6B}" type="slidenum">
              <a:rPr lang="zh-TW" altLang="en-US" sz="1400" smtClean="0">
                <a:solidFill>
                  <a:schemeClr val="tx1"/>
                </a:solidFill>
                <a:latin typeface="DFKai-SB" panose="03000509000000000000" pitchFamily="65" charset="-120"/>
                <a:ea typeface="DFKai-SB" panose="03000509000000000000" pitchFamily="65" charset="-120"/>
              </a:rPr>
              <a:pPr eaLnBrk="1" fontAlgn="base" hangingPunct="1">
                <a:spcBef>
                  <a:spcPct val="0"/>
                </a:spcBef>
                <a:spcAft>
                  <a:spcPct val="0"/>
                </a:spcAft>
                <a:buClrTx/>
                <a:buSzTx/>
                <a:buFontTx/>
                <a:buNone/>
              </a:pPr>
              <a:t>9</a:t>
            </a:fld>
            <a:endParaRPr lang="en-US" altLang="zh-TW" sz="1400" smtClean="0">
              <a:solidFill>
                <a:schemeClr val="tx1"/>
              </a:solidFill>
              <a:latin typeface="DFKai-SB" panose="03000509000000000000" pitchFamily="65" charset="-120"/>
              <a:ea typeface="DFKai-SB" panose="03000509000000000000" pitchFamily="65" charset="-12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5" presetClass="entr" presetSubtype="0" fill="hold" grpId="0" nodeType="clickEffect">
                                  <p:stCondLst>
                                    <p:cond delay="0"/>
                                  </p:stCondLst>
                                  <p:childTnLst>
                                    <p:set>
                                      <p:cBhvr>
                                        <p:cTn id="6" dur="1" fill="hold">
                                          <p:stCondLst>
                                            <p:cond delay="0"/>
                                          </p:stCondLst>
                                        </p:cTn>
                                        <p:tgtEl>
                                          <p:spTgt spid="48130"/>
                                        </p:tgtEl>
                                        <p:attrNameLst>
                                          <p:attrName>style.visibility</p:attrName>
                                        </p:attrNameLst>
                                      </p:cBhvr>
                                      <p:to>
                                        <p:strVal val="visible"/>
                                      </p:to>
                                    </p:set>
                                    <p:anim calcmode="lin" valueType="num">
                                      <p:cBhvr>
                                        <p:cTn id="7" dur="1000" fill="hold"/>
                                        <p:tgtEl>
                                          <p:spTgt spid="48130"/>
                                        </p:tgtEl>
                                        <p:attrNameLst>
                                          <p:attrName>ppt_w</p:attrName>
                                        </p:attrNameLst>
                                      </p:cBhvr>
                                      <p:tavLst>
                                        <p:tav tm="0">
                                          <p:val>
                                            <p:fltVal val="0"/>
                                          </p:val>
                                        </p:tav>
                                        <p:tav tm="100000">
                                          <p:val>
                                            <p:strVal val="#ppt_w"/>
                                          </p:val>
                                        </p:tav>
                                      </p:tavLst>
                                    </p:anim>
                                    <p:anim calcmode="lin" valueType="num">
                                      <p:cBhvr>
                                        <p:cTn id="8" dur="1000" fill="hold"/>
                                        <p:tgtEl>
                                          <p:spTgt spid="48130"/>
                                        </p:tgtEl>
                                        <p:attrNameLst>
                                          <p:attrName>ppt_h</p:attrName>
                                        </p:attrNameLst>
                                      </p:cBhvr>
                                      <p:tavLst>
                                        <p:tav tm="0">
                                          <p:val>
                                            <p:fltVal val="0"/>
                                          </p:val>
                                        </p:tav>
                                        <p:tav tm="100000">
                                          <p:val>
                                            <p:strVal val="#ppt_h"/>
                                          </p:val>
                                        </p:tav>
                                      </p:tavLst>
                                    </p:anim>
                                    <p:anim calcmode="lin" valueType="num">
                                      <p:cBhvr>
                                        <p:cTn id="9" dur="1000" fill="hold"/>
                                        <p:tgtEl>
                                          <p:spTgt spid="48130"/>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48130"/>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11" fill="hold" nodeType="clickPar">
                      <p:stCondLst>
                        <p:cond delay="indefinite"/>
                      </p:stCondLst>
                      <p:childTnLst>
                        <p:par>
                          <p:cTn id="12" fill="hold" nodeType="withGroup">
                            <p:stCondLst>
                              <p:cond delay="0"/>
                            </p:stCondLst>
                            <p:childTnLst>
                              <p:par>
                                <p:cTn id="13" presetID="26" presetClass="entr" presetSubtype="0" fill="hold" grpId="0" nodeType="clickEffect">
                                  <p:stCondLst>
                                    <p:cond delay="0"/>
                                  </p:stCondLst>
                                  <p:iterate type="lt">
                                    <p:tmPct val="0"/>
                                  </p:iterate>
                                  <p:childTnLst>
                                    <p:set>
                                      <p:cBhvr>
                                        <p:cTn id="14" dur="1" fill="hold">
                                          <p:stCondLst>
                                            <p:cond delay="0"/>
                                          </p:stCondLst>
                                        </p:cTn>
                                        <p:tgtEl>
                                          <p:spTgt spid="48131">
                                            <p:txEl>
                                              <p:pRg st="0" end="0"/>
                                            </p:txEl>
                                          </p:spTgt>
                                        </p:tgtEl>
                                        <p:attrNameLst>
                                          <p:attrName>style.visibility</p:attrName>
                                        </p:attrNameLst>
                                      </p:cBhvr>
                                      <p:to>
                                        <p:strVal val="visible"/>
                                      </p:to>
                                    </p:set>
                                    <p:animEffect transition="in" filter="wipe(down)">
                                      <p:cBhvr>
                                        <p:cTn id="15" dur="580">
                                          <p:stCondLst>
                                            <p:cond delay="0"/>
                                          </p:stCondLst>
                                        </p:cTn>
                                        <p:tgtEl>
                                          <p:spTgt spid="48131">
                                            <p:txEl>
                                              <p:pRg st="0" end="0"/>
                                            </p:txEl>
                                          </p:spTgt>
                                        </p:tgtEl>
                                      </p:cBhvr>
                                    </p:animEffect>
                                    <p:anim calcmode="lin" valueType="num">
                                      <p:cBhvr>
                                        <p:cTn id="16" dur="1822" tmFilter="0,0; 0.14,0.36; 0.43,0.73; 0.71,0.91; 1.0,1.0">
                                          <p:stCondLst>
                                            <p:cond delay="0"/>
                                          </p:stCondLst>
                                        </p:cTn>
                                        <p:tgtEl>
                                          <p:spTgt spid="48131">
                                            <p:txEl>
                                              <p:pRg st="0" end="0"/>
                                            </p:txEl>
                                          </p:spTgt>
                                        </p:tgtEl>
                                        <p:attrNameLst>
                                          <p:attrName>ppt_x</p:attrName>
                                        </p:attrNameLst>
                                      </p:cBhvr>
                                      <p:tavLst>
                                        <p:tav tm="0">
                                          <p:val>
                                            <p:strVal val="#ppt_x-0.25"/>
                                          </p:val>
                                        </p:tav>
                                        <p:tav tm="100000">
                                          <p:val>
                                            <p:strVal val="#ppt_x"/>
                                          </p:val>
                                        </p:tav>
                                      </p:tavLst>
                                    </p:anim>
                                    <p:anim calcmode="lin" valueType="num">
                                      <p:cBhvr>
                                        <p:cTn id="17" dur="664" tmFilter="0.0,0.0; 0.25,0.07; 0.50,0.2; 0.75,0.467; 1.0,1.0">
                                          <p:stCondLst>
                                            <p:cond delay="0"/>
                                          </p:stCondLst>
                                        </p:cTn>
                                        <p:tgtEl>
                                          <p:spTgt spid="48131">
                                            <p:txEl>
                                              <p:pRg st="0" end="0"/>
                                            </p:txEl>
                                          </p:spTgt>
                                        </p:tgtEl>
                                        <p:attrNameLst>
                                          <p:attrName>ppt_y</p:attrName>
                                        </p:attrNameLst>
                                      </p:cBhvr>
                                      <p:tavLst>
                                        <p:tav tm="0" fmla="#ppt_y-sin(pi*$)/3">
                                          <p:val>
                                            <p:fltVal val="0.5"/>
                                          </p:val>
                                        </p:tav>
                                        <p:tav tm="100000">
                                          <p:val>
                                            <p:fltVal val="1"/>
                                          </p:val>
                                        </p:tav>
                                      </p:tavLst>
                                    </p:anim>
                                    <p:anim calcmode="lin" valueType="num">
                                      <p:cBhvr>
                                        <p:cTn id="18" dur="664" tmFilter="0, 0; 0.125,0.2665; 0.25,0.4; 0.375,0.465; 0.5,0.5;  0.625,0.535; 0.75,0.6; 0.875,0.7335; 1,1">
                                          <p:stCondLst>
                                            <p:cond delay="664"/>
                                          </p:stCondLst>
                                        </p:cTn>
                                        <p:tgtEl>
                                          <p:spTgt spid="48131">
                                            <p:txEl>
                                              <p:pRg st="0" end="0"/>
                                            </p:txEl>
                                          </p:spTgt>
                                        </p:tgtEl>
                                        <p:attrNameLst>
                                          <p:attrName>ppt_y</p:attrName>
                                        </p:attrNameLst>
                                      </p:cBhvr>
                                      <p:tavLst>
                                        <p:tav tm="0" fmla="#ppt_y-sin(pi*$)/9">
                                          <p:val>
                                            <p:fltVal val="0"/>
                                          </p:val>
                                        </p:tav>
                                        <p:tav tm="100000">
                                          <p:val>
                                            <p:fltVal val="1"/>
                                          </p:val>
                                        </p:tav>
                                      </p:tavLst>
                                    </p:anim>
                                    <p:anim calcmode="lin" valueType="num">
                                      <p:cBhvr>
                                        <p:cTn id="19" dur="332" tmFilter="0, 0; 0.125,0.2665; 0.25,0.4; 0.375,0.465; 0.5,0.5;  0.625,0.535; 0.75,0.6; 0.875,0.7335; 1,1">
                                          <p:stCondLst>
                                            <p:cond delay="1324"/>
                                          </p:stCondLst>
                                        </p:cTn>
                                        <p:tgtEl>
                                          <p:spTgt spid="48131">
                                            <p:txEl>
                                              <p:pRg st="0" end="0"/>
                                            </p:txEl>
                                          </p:spTgt>
                                        </p:tgtEl>
                                        <p:attrNameLst>
                                          <p:attrName>ppt_y</p:attrName>
                                        </p:attrNameLst>
                                      </p:cBhvr>
                                      <p:tavLst>
                                        <p:tav tm="0" fmla="#ppt_y-sin(pi*$)/27">
                                          <p:val>
                                            <p:fltVal val="0"/>
                                          </p:val>
                                        </p:tav>
                                        <p:tav tm="100000">
                                          <p:val>
                                            <p:fltVal val="1"/>
                                          </p:val>
                                        </p:tav>
                                      </p:tavLst>
                                    </p:anim>
                                    <p:anim calcmode="lin" valueType="num">
                                      <p:cBhvr>
                                        <p:cTn id="20" dur="164" tmFilter="0, 0; 0.125,0.2665; 0.25,0.4; 0.375,0.465; 0.5,0.5;  0.625,0.535; 0.75,0.6; 0.875,0.7335; 1,1">
                                          <p:stCondLst>
                                            <p:cond delay="1656"/>
                                          </p:stCondLst>
                                        </p:cTn>
                                        <p:tgtEl>
                                          <p:spTgt spid="48131">
                                            <p:txEl>
                                              <p:pRg st="0" end="0"/>
                                            </p:txEl>
                                          </p:spTgt>
                                        </p:tgtEl>
                                        <p:attrNameLst>
                                          <p:attrName>ppt_y</p:attrName>
                                        </p:attrNameLst>
                                      </p:cBhvr>
                                      <p:tavLst>
                                        <p:tav tm="0" fmla="#ppt_y-sin(pi*$)/81">
                                          <p:val>
                                            <p:fltVal val="0"/>
                                          </p:val>
                                        </p:tav>
                                        <p:tav tm="100000">
                                          <p:val>
                                            <p:fltVal val="1"/>
                                          </p:val>
                                        </p:tav>
                                      </p:tavLst>
                                    </p:anim>
                                    <p:animScale>
                                      <p:cBhvr>
                                        <p:cTn id="21" dur="26">
                                          <p:stCondLst>
                                            <p:cond delay="650"/>
                                          </p:stCondLst>
                                        </p:cTn>
                                        <p:tgtEl>
                                          <p:spTgt spid="48131">
                                            <p:txEl>
                                              <p:pRg st="0" end="0"/>
                                            </p:txEl>
                                          </p:spTgt>
                                        </p:tgtEl>
                                      </p:cBhvr>
                                      <p:to x="100000" y="60000"/>
                                    </p:animScale>
                                    <p:animScale>
                                      <p:cBhvr>
                                        <p:cTn id="22" dur="166" decel="50000">
                                          <p:stCondLst>
                                            <p:cond delay="676"/>
                                          </p:stCondLst>
                                        </p:cTn>
                                        <p:tgtEl>
                                          <p:spTgt spid="48131">
                                            <p:txEl>
                                              <p:pRg st="0" end="0"/>
                                            </p:txEl>
                                          </p:spTgt>
                                        </p:tgtEl>
                                      </p:cBhvr>
                                      <p:to x="100000" y="100000"/>
                                    </p:animScale>
                                    <p:animScale>
                                      <p:cBhvr>
                                        <p:cTn id="23" dur="26">
                                          <p:stCondLst>
                                            <p:cond delay="1312"/>
                                          </p:stCondLst>
                                        </p:cTn>
                                        <p:tgtEl>
                                          <p:spTgt spid="48131">
                                            <p:txEl>
                                              <p:pRg st="0" end="0"/>
                                            </p:txEl>
                                          </p:spTgt>
                                        </p:tgtEl>
                                      </p:cBhvr>
                                      <p:to x="100000" y="80000"/>
                                    </p:animScale>
                                    <p:animScale>
                                      <p:cBhvr>
                                        <p:cTn id="24" dur="166" decel="50000">
                                          <p:stCondLst>
                                            <p:cond delay="1338"/>
                                          </p:stCondLst>
                                        </p:cTn>
                                        <p:tgtEl>
                                          <p:spTgt spid="48131">
                                            <p:txEl>
                                              <p:pRg st="0" end="0"/>
                                            </p:txEl>
                                          </p:spTgt>
                                        </p:tgtEl>
                                      </p:cBhvr>
                                      <p:to x="100000" y="100000"/>
                                    </p:animScale>
                                    <p:animScale>
                                      <p:cBhvr>
                                        <p:cTn id="25" dur="26">
                                          <p:stCondLst>
                                            <p:cond delay="1642"/>
                                          </p:stCondLst>
                                        </p:cTn>
                                        <p:tgtEl>
                                          <p:spTgt spid="48131">
                                            <p:txEl>
                                              <p:pRg st="0" end="0"/>
                                            </p:txEl>
                                          </p:spTgt>
                                        </p:tgtEl>
                                      </p:cBhvr>
                                      <p:to x="100000" y="90000"/>
                                    </p:animScale>
                                    <p:animScale>
                                      <p:cBhvr>
                                        <p:cTn id="26" dur="166" decel="50000">
                                          <p:stCondLst>
                                            <p:cond delay="1668"/>
                                          </p:stCondLst>
                                        </p:cTn>
                                        <p:tgtEl>
                                          <p:spTgt spid="48131">
                                            <p:txEl>
                                              <p:pRg st="0" end="0"/>
                                            </p:txEl>
                                          </p:spTgt>
                                        </p:tgtEl>
                                      </p:cBhvr>
                                      <p:to x="100000" y="100000"/>
                                    </p:animScale>
                                    <p:animScale>
                                      <p:cBhvr>
                                        <p:cTn id="27" dur="26">
                                          <p:stCondLst>
                                            <p:cond delay="1808"/>
                                          </p:stCondLst>
                                        </p:cTn>
                                        <p:tgtEl>
                                          <p:spTgt spid="48131">
                                            <p:txEl>
                                              <p:pRg st="0" end="0"/>
                                            </p:txEl>
                                          </p:spTgt>
                                        </p:tgtEl>
                                      </p:cBhvr>
                                      <p:to x="100000" y="95000"/>
                                    </p:animScale>
                                    <p:animScale>
                                      <p:cBhvr>
                                        <p:cTn id="28" dur="166" decel="50000">
                                          <p:stCondLst>
                                            <p:cond delay="1834"/>
                                          </p:stCondLst>
                                        </p:cTn>
                                        <p:tgtEl>
                                          <p:spTgt spid="48131">
                                            <p:txEl>
                                              <p:pRg st="0" end="0"/>
                                            </p:txEl>
                                          </p:spTgt>
                                        </p:tgtEl>
                                      </p:cBhvr>
                                      <p:to x="100000" y="100000"/>
                                    </p:animScale>
                                  </p:childTnLst>
                                </p:cTn>
                              </p:par>
                            </p:childTnLst>
                          </p:cTn>
                        </p:par>
                      </p:childTnLst>
                    </p:cTn>
                  </p:par>
                  <p:par>
                    <p:cTn id="29" fill="hold" nodeType="clickPar">
                      <p:stCondLst>
                        <p:cond delay="indefinite"/>
                      </p:stCondLst>
                      <p:childTnLst>
                        <p:par>
                          <p:cTn id="30" fill="hold" nodeType="withGroup">
                            <p:stCondLst>
                              <p:cond delay="0"/>
                            </p:stCondLst>
                            <p:childTnLst>
                              <p:par>
                                <p:cTn id="31" presetID="26" presetClass="entr" presetSubtype="0" fill="hold" grpId="0" nodeType="clickEffect">
                                  <p:stCondLst>
                                    <p:cond delay="0"/>
                                  </p:stCondLst>
                                  <p:iterate type="lt">
                                    <p:tmPct val="0"/>
                                  </p:iterate>
                                  <p:childTnLst>
                                    <p:set>
                                      <p:cBhvr>
                                        <p:cTn id="32" dur="1" fill="hold">
                                          <p:stCondLst>
                                            <p:cond delay="0"/>
                                          </p:stCondLst>
                                        </p:cTn>
                                        <p:tgtEl>
                                          <p:spTgt spid="48131">
                                            <p:txEl>
                                              <p:pRg st="1" end="1"/>
                                            </p:txEl>
                                          </p:spTgt>
                                        </p:tgtEl>
                                        <p:attrNameLst>
                                          <p:attrName>style.visibility</p:attrName>
                                        </p:attrNameLst>
                                      </p:cBhvr>
                                      <p:to>
                                        <p:strVal val="visible"/>
                                      </p:to>
                                    </p:set>
                                    <p:animEffect transition="in" filter="wipe(down)">
                                      <p:cBhvr>
                                        <p:cTn id="33" dur="580">
                                          <p:stCondLst>
                                            <p:cond delay="0"/>
                                          </p:stCondLst>
                                        </p:cTn>
                                        <p:tgtEl>
                                          <p:spTgt spid="48131">
                                            <p:txEl>
                                              <p:pRg st="1" end="1"/>
                                            </p:txEl>
                                          </p:spTgt>
                                        </p:tgtEl>
                                      </p:cBhvr>
                                    </p:animEffect>
                                    <p:anim calcmode="lin" valueType="num">
                                      <p:cBhvr>
                                        <p:cTn id="34" dur="1822" tmFilter="0,0; 0.14,0.36; 0.43,0.73; 0.71,0.91; 1.0,1.0">
                                          <p:stCondLst>
                                            <p:cond delay="0"/>
                                          </p:stCondLst>
                                        </p:cTn>
                                        <p:tgtEl>
                                          <p:spTgt spid="48131">
                                            <p:txEl>
                                              <p:pRg st="1" end="1"/>
                                            </p:txEl>
                                          </p:spTgt>
                                        </p:tgtEl>
                                        <p:attrNameLst>
                                          <p:attrName>ppt_x</p:attrName>
                                        </p:attrNameLst>
                                      </p:cBhvr>
                                      <p:tavLst>
                                        <p:tav tm="0">
                                          <p:val>
                                            <p:strVal val="#ppt_x-0.25"/>
                                          </p:val>
                                        </p:tav>
                                        <p:tav tm="100000">
                                          <p:val>
                                            <p:strVal val="#ppt_x"/>
                                          </p:val>
                                        </p:tav>
                                      </p:tavLst>
                                    </p:anim>
                                    <p:anim calcmode="lin" valueType="num">
                                      <p:cBhvr>
                                        <p:cTn id="35" dur="664" tmFilter="0.0,0.0; 0.25,0.07; 0.50,0.2; 0.75,0.467; 1.0,1.0">
                                          <p:stCondLst>
                                            <p:cond delay="0"/>
                                          </p:stCondLst>
                                        </p:cTn>
                                        <p:tgtEl>
                                          <p:spTgt spid="48131">
                                            <p:txEl>
                                              <p:pRg st="1" end="1"/>
                                            </p:txEl>
                                          </p:spTgt>
                                        </p:tgtEl>
                                        <p:attrNameLst>
                                          <p:attrName>ppt_y</p:attrName>
                                        </p:attrNameLst>
                                      </p:cBhvr>
                                      <p:tavLst>
                                        <p:tav tm="0" fmla="#ppt_y-sin(pi*$)/3">
                                          <p:val>
                                            <p:fltVal val="0.5"/>
                                          </p:val>
                                        </p:tav>
                                        <p:tav tm="100000">
                                          <p:val>
                                            <p:fltVal val="1"/>
                                          </p:val>
                                        </p:tav>
                                      </p:tavLst>
                                    </p:anim>
                                    <p:anim calcmode="lin" valueType="num">
                                      <p:cBhvr>
                                        <p:cTn id="36" dur="664" tmFilter="0, 0; 0.125,0.2665; 0.25,0.4; 0.375,0.465; 0.5,0.5;  0.625,0.535; 0.75,0.6; 0.875,0.7335; 1,1">
                                          <p:stCondLst>
                                            <p:cond delay="664"/>
                                          </p:stCondLst>
                                        </p:cTn>
                                        <p:tgtEl>
                                          <p:spTgt spid="48131">
                                            <p:txEl>
                                              <p:pRg st="1" end="1"/>
                                            </p:txEl>
                                          </p:spTgt>
                                        </p:tgtEl>
                                        <p:attrNameLst>
                                          <p:attrName>ppt_y</p:attrName>
                                        </p:attrNameLst>
                                      </p:cBhvr>
                                      <p:tavLst>
                                        <p:tav tm="0" fmla="#ppt_y-sin(pi*$)/9">
                                          <p:val>
                                            <p:fltVal val="0"/>
                                          </p:val>
                                        </p:tav>
                                        <p:tav tm="100000">
                                          <p:val>
                                            <p:fltVal val="1"/>
                                          </p:val>
                                        </p:tav>
                                      </p:tavLst>
                                    </p:anim>
                                    <p:anim calcmode="lin" valueType="num">
                                      <p:cBhvr>
                                        <p:cTn id="37" dur="332" tmFilter="0, 0; 0.125,0.2665; 0.25,0.4; 0.375,0.465; 0.5,0.5;  0.625,0.535; 0.75,0.6; 0.875,0.7335; 1,1">
                                          <p:stCondLst>
                                            <p:cond delay="1324"/>
                                          </p:stCondLst>
                                        </p:cTn>
                                        <p:tgtEl>
                                          <p:spTgt spid="48131">
                                            <p:txEl>
                                              <p:pRg st="1" end="1"/>
                                            </p:txEl>
                                          </p:spTgt>
                                        </p:tgtEl>
                                        <p:attrNameLst>
                                          <p:attrName>ppt_y</p:attrName>
                                        </p:attrNameLst>
                                      </p:cBhvr>
                                      <p:tavLst>
                                        <p:tav tm="0" fmla="#ppt_y-sin(pi*$)/27">
                                          <p:val>
                                            <p:fltVal val="0"/>
                                          </p:val>
                                        </p:tav>
                                        <p:tav tm="100000">
                                          <p:val>
                                            <p:fltVal val="1"/>
                                          </p:val>
                                        </p:tav>
                                      </p:tavLst>
                                    </p:anim>
                                    <p:anim calcmode="lin" valueType="num">
                                      <p:cBhvr>
                                        <p:cTn id="38" dur="164" tmFilter="0, 0; 0.125,0.2665; 0.25,0.4; 0.375,0.465; 0.5,0.5;  0.625,0.535; 0.75,0.6; 0.875,0.7335; 1,1">
                                          <p:stCondLst>
                                            <p:cond delay="1656"/>
                                          </p:stCondLst>
                                        </p:cTn>
                                        <p:tgtEl>
                                          <p:spTgt spid="48131">
                                            <p:txEl>
                                              <p:pRg st="1" end="1"/>
                                            </p:txEl>
                                          </p:spTgt>
                                        </p:tgtEl>
                                        <p:attrNameLst>
                                          <p:attrName>ppt_y</p:attrName>
                                        </p:attrNameLst>
                                      </p:cBhvr>
                                      <p:tavLst>
                                        <p:tav tm="0" fmla="#ppt_y-sin(pi*$)/81">
                                          <p:val>
                                            <p:fltVal val="0"/>
                                          </p:val>
                                        </p:tav>
                                        <p:tav tm="100000">
                                          <p:val>
                                            <p:fltVal val="1"/>
                                          </p:val>
                                        </p:tav>
                                      </p:tavLst>
                                    </p:anim>
                                    <p:animScale>
                                      <p:cBhvr>
                                        <p:cTn id="39" dur="26">
                                          <p:stCondLst>
                                            <p:cond delay="650"/>
                                          </p:stCondLst>
                                        </p:cTn>
                                        <p:tgtEl>
                                          <p:spTgt spid="48131">
                                            <p:txEl>
                                              <p:pRg st="1" end="1"/>
                                            </p:txEl>
                                          </p:spTgt>
                                        </p:tgtEl>
                                      </p:cBhvr>
                                      <p:to x="100000" y="60000"/>
                                    </p:animScale>
                                    <p:animScale>
                                      <p:cBhvr>
                                        <p:cTn id="40" dur="166" decel="50000">
                                          <p:stCondLst>
                                            <p:cond delay="676"/>
                                          </p:stCondLst>
                                        </p:cTn>
                                        <p:tgtEl>
                                          <p:spTgt spid="48131">
                                            <p:txEl>
                                              <p:pRg st="1" end="1"/>
                                            </p:txEl>
                                          </p:spTgt>
                                        </p:tgtEl>
                                      </p:cBhvr>
                                      <p:to x="100000" y="100000"/>
                                    </p:animScale>
                                    <p:animScale>
                                      <p:cBhvr>
                                        <p:cTn id="41" dur="26">
                                          <p:stCondLst>
                                            <p:cond delay="1312"/>
                                          </p:stCondLst>
                                        </p:cTn>
                                        <p:tgtEl>
                                          <p:spTgt spid="48131">
                                            <p:txEl>
                                              <p:pRg st="1" end="1"/>
                                            </p:txEl>
                                          </p:spTgt>
                                        </p:tgtEl>
                                      </p:cBhvr>
                                      <p:to x="100000" y="80000"/>
                                    </p:animScale>
                                    <p:animScale>
                                      <p:cBhvr>
                                        <p:cTn id="42" dur="166" decel="50000">
                                          <p:stCondLst>
                                            <p:cond delay="1338"/>
                                          </p:stCondLst>
                                        </p:cTn>
                                        <p:tgtEl>
                                          <p:spTgt spid="48131">
                                            <p:txEl>
                                              <p:pRg st="1" end="1"/>
                                            </p:txEl>
                                          </p:spTgt>
                                        </p:tgtEl>
                                      </p:cBhvr>
                                      <p:to x="100000" y="100000"/>
                                    </p:animScale>
                                    <p:animScale>
                                      <p:cBhvr>
                                        <p:cTn id="43" dur="26">
                                          <p:stCondLst>
                                            <p:cond delay="1642"/>
                                          </p:stCondLst>
                                        </p:cTn>
                                        <p:tgtEl>
                                          <p:spTgt spid="48131">
                                            <p:txEl>
                                              <p:pRg st="1" end="1"/>
                                            </p:txEl>
                                          </p:spTgt>
                                        </p:tgtEl>
                                      </p:cBhvr>
                                      <p:to x="100000" y="90000"/>
                                    </p:animScale>
                                    <p:animScale>
                                      <p:cBhvr>
                                        <p:cTn id="44" dur="166" decel="50000">
                                          <p:stCondLst>
                                            <p:cond delay="1668"/>
                                          </p:stCondLst>
                                        </p:cTn>
                                        <p:tgtEl>
                                          <p:spTgt spid="48131">
                                            <p:txEl>
                                              <p:pRg st="1" end="1"/>
                                            </p:txEl>
                                          </p:spTgt>
                                        </p:tgtEl>
                                      </p:cBhvr>
                                      <p:to x="100000" y="100000"/>
                                    </p:animScale>
                                    <p:animScale>
                                      <p:cBhvr>
                                        <p:cTn id="45" dur="26">
                                          <p:stCondLst>
                                            <p:cond delay="1808"/>
                                          </p:stCondLst>
                                        </p:cTn>
                                        <p:tgtEl>
                                          <p:spTgt spid="48131">
                                            <p:txEl>
                                              <p:pRg st="1" end="1"/>
                                            </p:txEl>
                                          </p:spTgt>
                                        </p:tgtEl>
                                      </p:cBhvr>
                                      <p:to x="100000" y="95000"/>
                                    </p:animScale>
                                    <p:animScale>
                                      <p:cBhvr>
                                        <p:cTn id="46" dur="166" decel="50000">
                                          <p:stCondLst>
                                            <p:cond delay="1834"/>
                                          </p:stCondLst>
                                        </p:cTn>
                                        <p:tgtEl>
                                          <p:spTgt spid="48131">
                                            <p:txEl>
                                              <p:pRg st="1" end="1"/>
                                            </p:txEl>
                                          </p:spTgt>
                                        </p:tgtEl>
                                      </p:cBhvr>
                                      <p:to x="100000" y="100000"/>
                                    </p:animScale>
                                  </p:childTnLst>
                                </p:cTn>
                              </p:par>
                            </p:childTnLst>
                          </p:cTn>
                        </p:par>
                      </p:childTnLst>
                    </p:cTn>
                  </p:par>
                  <p:par>
                    <p:cTn id="47" fill="hold" nodeType="clickPar">
                      <p:stCondLst>
                        <p:cond delay="indefinite"/>
                      </p:stCondLst>
                      <p:childTnLst>
                        <p:par>
                          <p:cTn id="48" fill="hold" nodeType="withGroup">
                            <p:stCondLst>
                              <p:cond delay="0"/>
                            </p:stCondLst>
                            <p:childTnLst>
                              <p:par>
                                <p:cTn id="49" presetID="26" presetClass="entr" presetSubtype="0" fill="hold" grpId="0" nodeType="clickEffect">
                                  <p:stCondLst>
                                    <p:cond delay="0"/>
                                  </p:stCondLst>
                                  <p:iterate type="lt">
                                    <p:tmPct val="0"/>
                                  </p:iterate>
                                  <p:childTnLst>
                                    <p:set>
                                      <p:cBhvr>
                                        <p:cTn id="50" dur="1" fill="hold">
                                          <p:stCondLst>
                                            <p:cond delay="0"/>
                                          </p:stCondLst>
                                        </p:cTn>
                                        <p:tgtEl>
                                          <p:spTgt spid="48131">
                                            <p:txEl>
                                              <p:pRg st="2" end="2"/>
                                            </p:txEl>
                                          </p:spTgt>
                                        </p:tgtEl>
                                        <p:attrNameLst>
                                          <p:attrName>style.visibility</p:attrName>
                                        </p:attrNameLst>
                                      </p:cBhvr>
                                      <p:to>
                                        <p:strVal val="visible"/>
                                      </p:to>
                                    </p:set>
                                    <p:animEffect transition="in" filter="wipe(down)">
                                      <p:cBhvr>
                                        <p:cTn id="51" dur="580">
                                          <p:stCondLst>
                                            <p:cond delay="0"/>
                                          </p:stCondLst>
                                        </p:cTn>
                                        <p:tgtEl>
                                          <p:spTgt spid="48131">
                                            <p:txEl>
                                              <p:pRg st="2" end="2"/>
                                            </p:txEl>
                                          </p:spTgt>
                                        </p:tgtEl>
                                      </p:cBhvr>
                                    </p:animEffect>
                                    <p:anim calcmode="lin" valueType="num">
                                      <p:cBhvr>
                                        <p:cTn id="52" dur="1822" tmFilter="0,0; 0.14,0.36; 0.43,0.73; 0.71,0.91; 1.0,1.0">
                                          <p:stCondLst>
                                            <p:cond delay="0"/>
                                          </p:stCondLst>
                                        </p:cTn>
                                        <p:tgtEl>
                                          <p:spTgt spid="48131">
                                            <p:txEl>
                                              <p:pRg st="2" end="2"/>
                                            </p:txEl>
                                          </p:spTgt>
                                        </p:tgtEl>
                                        <p:attrNameLst>
                                          <p:attrName>ppt_x</p:attrName>
                                        </p:attrNameLst>
                                      </p:cBhvr>
                                      <p:tavLst>
                                        <p:tav tm="0">
                                          <p:val>
                                            <p:strVal val="#ppt_x-0.25"/>
                                          </p:val>
                                        </p:tav>
                                        <p:tav tm="100000">
                                          <p:val>
                                            <p:strVal val="#ppt_x"/>
                                          </p:val>
                                        </p:tav>
                                      </p:tavLst>
                                    </p:anim>
                                    <p:anim calcmode="lin" valueType="num">
                                      <p:cBhvr>
                                        <p:cTn id="53" dur="664" tmFilter="0.0,0.0; 0.25,0.07; 0.50,0.2; 0.75,0.467; 1.0,1.0">
                                          <p:stCondLst>
                                            <p:cond delay="0"/>
                                          </p:stCondLst>
                                        </p:cTn>
                                        <p:tgtEl>
                                          <p:spTgt spid="48131">
                                            <p:txEl>
                                              <p:pRg st="2" end="2"/>
                                            </p:txEl>
                                          </p:spTgt>
                                        </p:tgtEl>
                                        <p:attrNameLst>
                                          <p:attrName>ppt_y</p:attrName>
                                        </p:attrNameLst>
                                      </p:cBhvr>
                                      <p:tavLst>
                                        <p:tav tm="0" fmla="#ppt_y-sin(pi*$)/3">
                                          <p:val>
                                            <p:fltVal val="0.5"/>
                                          </p:val>
                                        </p:tav>
                                        <p:tav tm="100000">
                                          <p:val>
                                            <p:fltVal val="1"/>
                                          </p:val>
                                        </p:tav>
                                      </p:tavLst>
                                    </p:anim>
                                    <p:anim calcmode="lin" valueType="num">
                                      <p:cBhvr>
                                        <p:cTn id="54" dur="664" tmFilter="0, 0; 0.125,0.2665; 0.25,0.4; 0.375,0.465; 0.5,0.5;  0.625,0.535; 0.75,0.6; 0.875,0.7335; 1,1">
                                          <p:stCondLst>
                                            <p:cond delay="664"/>
                                          </p:stCondLst>
                                        </p:cTn>
                                        <p:tgtEl>
                                          <p:spTgt spid="48131">
                                            <p:txEl>
                                              <p:pRg st="2" end="2"/>
                                            </p:txEl>
                                          </p:spTgt>
                                        </p:tgtEl>
                                        <p:attrNameLst>
                                          <p:attrName>ppt_y</p:attrName>
                                        </p:attrNameLst>
                                      </p:cBhvr>
                                      <p:tavLst>
                                        <p:tav tm="0" fmla="#ppt_y-sin(pi*$)/9">
                                          <p:val>
                                            <p:fltVal val="0"/>
                                          </p:val>
                                        </p:tav>
                                        <p:tav tm="100000">
                                          <p:val>
                                            <p:fltVal val="1"/>
                                          </p:val>
                                        </p:tav>
                                      </p:tavLst>
                                    </p:anim>
                                    <p:anim calcmode="lin" valueType="num">
                                      <p:cBhvr>
                                        <p:cTn id="55" dur="332" tmFilter="0, 0; 0.125,0.2665; 0.25,0.4; 0.375,0.465; 0.5,0.5;  0.625,0.535; 0.75,0.6; 0.875,0.7335; 1,1">
                                          <p:stCondLst>
                                            <p:cond delay="1324"/>
                                          </p:stCondLst>
                                        </p:cTn>
                                        <p:tgtEl>
                                          <p:spTgt spid="48131">
                                            <p:txEl>
                                              <p:pRg st="2" end="2"/>
                                            </p:txEl>
                                          </p:spTgt>
                                        </p:tgtEl>
                                        <p:attrNameLst>
                                          <p:attrName>ppt_y</p:attrName>
                                        </p:attrNameLst>
                                      </p:cBhvr>
                                      <p:tavLst>
                                        <p:tav tm="0" fmla="#ppt_y-sin(pi*$)/27">
                                          <p:val>
                                            <p:fltVal val="0"/>
                                          </p:val>
                                        </p:tav>
                                        <p:tav tm="100000">
                                          <p:val>
                                            <p:fltVal val="1"/>
                                          </p:val>
                                        </p:tav>
                                      </p:tavLst>
                                    </p:anim>
                                    <p:anim calcmode="lin" valueType="num">
                                      <p:cBhvr>
                                        <p:cTn id="56" dur="164" tmFilter="0, 0; 0.125,0.2665; 0.25,0.4; 0.375,0.465; 0.5,0.5;  0.625,0.535; 0.75,0.6; 0.875,0.7335; 1,1">
                                          <p:stCondLst>
                                            <p:cond delay="1656"/>
                                          </p:stCondLst>
                                        </p:cTn>
                                        <p:tgtEl>
                                          <p:spTgt spid="48131">
                                            <p:txEl>
                                              <p:pRg st="2" end="2"/>
                                            </p:txEl>
                                          </p:spTgt>
                                        </p:tgtEl>
                                        <p:attrNameLst>
                                          <p:attrName>ppt_y</p:attrName>
                                        </p:attrNameLst>
                                      </p:cBhvr>
                                      <p:tavLst>
                                        <p:tav tm="0" fmla="#ppt_y-sin(pi*$)/81">
                                          <p:val>
                                            <p:fltVal val="0"/>
                                          </p:val>
                                        </p:tav>
                                        <p:tav tm="100000">
                                          <p:val>
                                            <p:fltVal val="1"/>
                                          </p:val>
                                        </p:tav>
                                      </p:tavLst>
                                    </p:anim>
                                    <p:animScale>
                                      <p:cBhvr>
                                        <p:cTn id="57" dur="26">
                                          <p:stCondLst>
                                            <p:cond delay="650"/>
                                          </p:stCondLst>
                                        </p:cTn>
                                        <p:tgtEl>
                                          <p:spTgt spid="48131">
                                            <p:txEl>
                                              <p:pRg st="2" end="2"/>
                                            </p:txEl>
                                          </p:spTgt>
                                        </p:tgtEl>
                                      </p:cBhvr>
                                      <p:to x="100000" y="60000"/>
                                    </p:animScale>
                                    <p:animScale>
                                      <p:cBhvr>
                                        <p:cTn id="58" dur="166" decel="50000">
                                          <p:stCondLst>
                                            <p:cond delay="676"/>
                                          </p:stCondLst>
                                        </p:cTn>
                                        <p:tgtEl>
                                          <p:spTgt spid="48131">
                                            <p:txEl>
                                              <p:pRg st="2" end="2"/>
                                            </p:txEl>
                                          </p:spTgt>
                                        </p:tgtEl>
                                      </p:cBhvr>
                                      <p:to x="100000" y="100000"/>
                                    </p:animScale>
                                    <p:animScale>
                                      <p:cBhvr>
                                        <p:cTn id="59" dur="26">
                                          <p:stCondLst>
                                            <p:cond delay="1312"/>
                                          </p:stCondLst>
                                        </p:cTn>
                                        <p:tgtEl>
                                          <p:spTgt spid="48131">
                                            <p:txEl>
                                              <p:pRg st="2" end="2"/>
                                            </p:txEl>
                                          </p:spTgt>
                                        </p:tgtEl>
                                      </p:cBhvr>
                                      <p:to x="100000" y="80000"/>
                                    </p:animScale>
                                    <p:animScale>
                                      <p:cBhvr>
                                        <p:cTn id="60" dur="166" decel="50000">
                                          <p:stCondLst>
                                            <p:cond delay="1338"/>
                                          </p:stCondLst>
                                        </p:cTn>
                                        <p:tgtEl>
                                          <p:spTgt spid="48131">
                                            <p:txEl>
                                              <p:pRg st="2" end="2"/>
                                            </p:txEl>
                                          </p:spTgt>
                                        </p:tgtEl>
                                      </p:cBhvr>
                                      <p:to x="100000" y="100000"/>
                                    </p:animScale>
                                    <p:animScale>
                                      <p:cBhvr>
                                        <p:cTn id="61" dur="26">
                                          <p:stCondLst>
                                            <p:cond delay="1642"/>
                                          </p:stCondLst>
                                        </p:cTn>
                                        <p:tgtEl>
                                          <p:spTgt spid="48131">
                                            <p:txEl>
                                              <p:pRg st="2" end="2"/>
                                            </p:txEl>
                                          </p:spTgt>
                                        </p:tgtEl>
                                      </p:cBhvr>
                                      <p:to x="100000" y="90000"/>
                                    </p:animScale>
                                    <p:animScale>
                                      <p:cBhvr>
                                        <p:cTn id="62" dur="166" decel="50000">
                                          <p:stCondLst>
                                            <p:cond delay="1668"/>
                                          </p:stCondLst>
                                        </p:cTn>
                                        <p:tgtEl>
                                          <p:spTgt spid="48131">
                                            <p:txEl>
                                              <p:pRg st="2" end="2"/>
                                            </p:txEl>
                                          </p:spTgt>
                                        </p:tgtEl>
                                      </p:cBhvr>
                                      <p:to x="100000" y="100000"/>
                                    </p:animScale>
                                    <p:animScale>
                                      <p:cBhvr>
                                        <p:cTn id="63" dur="26">
                                          <p:stCondLst>
                                            <p:cond delay="1808"/>
                                          </p:stCondLst>
                                        </p:cTn>
                                        <p:tgtEl>
                                          <p:spTgt spid="48131">
                                            <p:txEl>
                                              <p:pRg st="2" end="2"/>
                                            </p:txEl>
                                          </p:spTgt>
                                        </p:tgtEl>
                                      </p:cBhvr>
                                      <p:to x="100000" y="95000"/>
                                    </p:animScale>
                                    <p:animScale>
                                      <p:cBhvr>
                                        <p:cTn id="64" dur="166" decel="50000">
                                          <p:stCondLst>
                                            <p:cond delay="1834"/>
                                          </p:stCondLst>
                                        </p:cTn>
                                        <p:tgtEl>
                                          <p:spTgt spid="48131">
                                            <p:txEl>
                                              <p:pRg st="2" end="2"/>
                                            </p:txEl>
                                          </p:spTgt>
                                        </p:tgtEl>
                                      </p:cBhvr>
                                      <p:to x="100000" y="100000"/>
                                    </p:animScale>
                                  </p:childTnLst>
                                </p:cTn>
                              </p:par>
                            </p:childTnLst>
                          </p:cTn>
                        </p:par>
                      </p:childTnLst>
                    </p:cTn>
                  </p:par>
                  <p:par>
                    <p:cTn id="65" fill="hold" nodeType="clickPar">
                      <p:stCondLst>
                        <p:cond delay="indefinite"/>
                      </p:stCondLst>
                      <p:childTnLst>
                        <p:par>
                          <p:cTn id="66" fill="hold" nodeType="withGroup">
                            <p:stCondLst>
                              <p:cond delay="0"/>
                            </p:stCondLst>
                            <p:childTnLst>
                              <p:par>
                                <p:cTn id="67" presetID="41" presetClass="entr" presetSubtype="0" fill="hold" grpId="1" nodeType="clickEffect">
                                  <p:stCondLst>
                                    <p:cond delay="0"/>
                                  </p:stCondLst>
                                  <p:iterate type="lt">
                                    <p:tmPct val="10000"/>
                                  </p:iterate>
                                  <p:childTnLst>
                                    <p:set>
                                      <p:cBhvr>
                                        <p:cTn id="68" dur="1" fill="hold">
                                          <p:stCondLst>
                                            <p:cond delay="0"/>
                                          </p:stCondLst>
                                        </p:cTn>
                                        <p:tgtEl>
                                          <p:spTgt spid="48131">
                                            <p:txEl>
                                              <p:pRg st="0" end="0"/>
                                            </p:txEl>
                                          </p:spTgt>
                                        </p:tgtEl>
                                        <p:attrNameLst>
                                          <p:attrName>style.visibility</p:attrName>
                                        </p:attrNameLst>
                                      </p:cBhvr>
                                      <p:to>
                                        <p:strVal val="visible"/>
                                      </p:to>
                                    </p:set>
                                    <p:anim calcmode="lin" valueType="num">
                                      <p:cBhvr>
                                        <p:cTn id="69" dur="500" fill="hold"/>
                                        <p:tgtEl>
                                          <p:spTgt spid="48131">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70" dur="500" fill="hold"/>
                                        <p:tgtEl>
                                          <p:spTgt spid="48131">
                                            <p:txEl>
                                              <p:pRg st="0" end="0"/>
                                            </p:txEl>
                                          </p:spTgt>
                                        </p:tgtEl>
                                        <p:attrNameLst>
                                          <p:attrName>ppt_y</p:attrName>
                                        </p:attrNameLst>
                                      </p:cBhvr>
                                      <p:tavLst>
                                        <p:tav tm="0">
                                          <p:val>
                                            <p:strVal val="#ppt_y"/>
                                          </p:val>
                                        </p:tav>
                                        <p:tav tm="100000">
                                          <p:val>
                                            <p:strVal val="#ppt_y"/>
                                          </p:val>
                                        </p:tav>
                                      </p:tavLst>
                                    </p:anim>
                                    <p:anim calcmode="lin" valueType="num">
                                      <p:cBhvr>
                                        <p:cTn id="71" dur="500" fill="hold"/>
                                        <p:tgtEl>
                                          <p:spTgt spid="48131">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72" dur="500" fill="hold"/>
                                        <p:tgtEl>
                                          <p:spTgt spid="48131">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73" dur="500" tmFilter="0,0; .5, 1; 1, 1"/>
                                        <p:tgtEl>
                                          <p:spTgt spid="48131">
                                            <p:txEl>
                                              <p:pRg st="0" end="0"/>
                                            </p:txEl>
                                          </p:spTgt>
                                        </p:tgtEl>
                                      </p:cBhvr>
                                    </p:animEffect>
                                  </p:childTnLst>
                                </p:cTn>
                              </p:par>
                            </p:childTnLst>
                          </p:cTn>
                        </p:par>
                      </p:childTnLst>
                    </p:cTn>
                  </p:par>
                  <p:par>
                    <p:cTn id="74" fill="hold" nodeType="clickPar">
                      <p:stCondLst>
                        <p:cond delay="indefinite"/>
                      </p:stCondLst>
                      <p:childTnLst>
                        <p:par>
                          <p:cTn id="75" fill="hold" nodeType="withGroup">
                            <p:stCondLst>
                              <p:cond delay="0"/>
                            </p:stCondLst>
                            <p:childTnLst>
                              <p:par>
                                <p:cTn id="76" presetID="41" presetClass="entr" presetSubtype="0" fill="hold" grpId="1" nodeType="clickEffect">
                                  <p:stCondLst>
                                    <p:cond delay="0"/>
                                  </p:stCondLst>
                                  <p:iterate type="lt">
                                    <p:tmPct val="10000"/>
                                  </p:iterate>
                                  <p:childTnLst>
                                    <p:set>
                                      <p:cBhvr>
                                        <p:cTn id="77" dur="1" fill="hold">
                                          <p:stCondLst>
                                            <p:cond delay="0"/>
                                          </p:stCondLst>
                                        </p:cTn>
                                        <p:tgtEl>
                                          <p:spTgt spid="48131">
                                            <p:txEl>
                                              <p:pRg st="1" end="1"/>
                                            </p:txEl>
                                          </p:spTgt>
                                        </p:tgtEl>
                                        <p:attrNameLst>
                                          <p:attrName>style.visibility</p:attrName>
                                        </p:attrNameLst>
                                      </p:cBhvr>
                                      <p:to>
                                        <p:strVal val="visible"/>
                                      </p:to>
                                    </p:set>
                                    <p:anim calcmode="lin" valueType="num">
                                      <p:cBhvr>
                                        <p:cTn id="78" dur="500" fill="hold"/>
                                        <p:tgtEl>
                                          <p:spTgt spid="48131">
                                            <p:txEl>
                                              <p:pRg st="1" end="1"/>
                                            </p:txEl>
                                          </p:spTgt>
                                        </p:tgtEl>
                                        <p:attrNameLst>
                                          <p:attrName>ppt_x</p:attrName>
                                        </p:attrNameLst>
                                      </p:cBhvr>
                                      <p:tavLst>
                                        <p:tav tm="0">
                                          <p:val>
                                            <p:strVal val="#ppt_x"/>
                                          </p:val>
                                        </p:tav>
                                        <p:tav tm="50000">
                                          <p:val>
                                            <p:strVal val="#ppt_x+.1"/>
                                          </p:val>
                                        </p:tav>
                                        <p:tav tm="100000">
                                          <p:val>
                                            <p:strVal val="#ppt_x"/>
                                          </p:val>
                                        </p:tav>
                                      </p:tavLst>
                                    </p:anim>
                                    <p:anim calcmode="lin" valueType="num">
                                      <p:cBhvr>
                                        <p:cTn id="79" dur="500" fill="hold"/>
                                        <p:tgtEl>
                                          <p:spTgt spid="48131">
                                            <p:txEl>
                                              <p:pRg st="1" end="1"/>
                                            </p:txEl>
                                          </p:spTgt>
                                        </p:tgtEl>
                                        <p:attrNameLst>
                                          <p:attrName>ppt_y</p:attrName>
                                        </p:attrNameLst>
                                      </p:cBhvr>
                                      <p:tavLst>
                                        <p:tav tm="0">
                                          <p:val>
                                            <p:strVal val="#ppt_y"/>
                                          </p:val>
                                        </p:tav>
                                        <p:tav tm="100000">
                                          <p:val>
                                            <p:strVal val="#ppt_y"/>
                                          </p:val>
                                        </p:tav>
                                      </p:tavLst>
                                    </p:anim>
                                    <p:anim calcmode="lin" valueType="num">
                                      <p:cBhvr>
                                        <p:cTn id="80" dur="500" fill="hold"/>
                                        <p:tgtEl>
                                          <p:spTgt spid="48131">
                                            <p:txEl>
                                              <p:pRg st="1" end="1"/>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81" dur="500" fill="hold"/>
                                        <p:tgtEl>
                                          <p:spTgt spid="48131">
                                            <p:txEl>
                                              <p:pRg st="1" end="1"/>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82" dur="500" tmFilter="0,0; .5, 1; 1, 1"/>
                                        <p:tgtEl>
                                          <p:spTgt spid="48131">
                                            <p:txEl>
                                              <p:pRg st="1" end="1"/>
                                            </p:txEl>
                                          </p:spTgt>
                                        </p:tgtEl>
                                      </p:cBhvr>
                                    </p:animEffect>
                                  </p:childTnLst>
                                </p:cTn>
                              </p:par>
                            </p:childTnLst>
                          </p:cTn>
                        </p:par>
                      </p:childTnLst>
                    </p:cTn>
                  </p:par>
                  <p:par>
                    <p:cTn id="83" fill="hold" nodeType="clickPar">
                      <p:stCondLst>
                        <p:cond delay="indefinite"/>
                      </p:stCondLst>
                      <p:childTnLst>
                        <p:par>
                          <p:cTn id="84" fill="hold" nodeType="withGroup">
                            <p:stCondLst>
                              <p:cond delay="0"/>
                            </p:stCondLst>
                            <p:childTnLst>
                              <p:par>
                                <p:cTn id="85" presetID="41" presetClass="entr" presetSubtype="0" fill="hold" grpId="1" nodeType="clickEffect">
                                  <p:stCondLst>
                                    <p:cond delay="0"/>
                                  </p:stCondLst>
                                  <p:iterate type="lt">
                                    <p:tmPct val="10000"/>
                                  </p:iterate>
                                  <p:childTnLst>
                                    <p:set>
                                      <p:cBhvr>
                                        <p:cTn id="86" dur="1" fill="hold">
                                          <p:stCondLst>
                                            <p:cond delay="0"/>
                                          </p:stCondLst>
                                        </p:cTn>
                                        <p:tgtEl>
                                          <p:spTgt spid="48131">
                                            <p:txEl>
                                              <p:pRg st="2" end="2"/>
                                            </p:txEl>
                                          </p:spTgt>
                                        </p:tgtEl>
                                        <p:attrNameLst>
                                          <p:attrName>style.visibility</p:attrName>
                                        </p:attrNameLst>
                                      </p:cBhvr>
                                      <p:to>
                                        <p:strVal val="visible"/>
                                      </p:to>
                                    </p:set>
                                    <p:anim calcmode="lin" valueType="num">
                                      <p:cBhvr>
                                        <p:cTn id="87" dur="500" fill="hold"/>
                                        <p:tgtEl>
                                          <p:spTgt spid="48131">
                                            <p:txEl>
                                              <p:pRg st="2" end="2"/>
                                            </p:txEl>
                                          </p:spTgt>
                                        </p:tgtEl>
                                        <p:attrNameLst>
                                          <p:attrName>ppt_x</p:attrName>
                                        </p:attrNameLst>
                                      </p:cBhvr>
                                      <p:tavLst>
                                        <p:tav tm="0">
                                          <p:val>
                                            <p:strVal val="#ppt_x"/>
                                          </p:val>
                                        </p:tav>
                                        <p:tav tm="50000">
                                          <p:val>
                                            <p:strVal val="#ppt_x+.1"/>
                                          </p:val>
                                        </p:tav>
                                        <p:tav tm="100000">
                                          <p:val>
                                            <p:strVal val="#ppt_x"/>
                                          </p:val>
                                        </p:tav>
                                      </p:tavLst>
                                    </p:anim>
                                    <p:anim calcmode="lin" valueType="num">
                                      <p:cBhvr>
                                        <p:cTn id="88" dur="500" fill="hold"/>
                                        <p:tgtEl>
                                          <p:spTgt spid="48131">
                                            <p:txEl>
                                              <p:pRg st="2" end="2"/>
                                            </p:txEl>
                                          </p:spTgt>
                                        </p:tgtEl>
                                        <p:attrNameLst>
                                          <p:attrName>ppt_y</p:attrName>
                                        </p:attrNameLst>
                                      </p:cBhvr>
                                      <p:tavLst>
                                        <p:tav tm="0">
                                          <p:val>
                                            <p:strVal val="#ppt_y"/>
                                          </p:val>
                                        </p:tav>
                                        <p:tav tm="100000">
                                          <p:val>
                                            <p:strVal val="#ppt_y"/>
                                          </p:val>
                                        </p:tav>
                                      </p:tavLst>
                                    </p:anim>
                                    <p:anim calcmode="lin" valueType="num">
                                      <p:cBhvr>
                                        <p:cTn id="89" dur="500" fill="hold"/>
                                        <p:tgtEl>
                                          <p:spTgt spid="48131">
                                            <p:txEl>
                                              <p:pRg st="2" end="2"/>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90" dur="500" fill="hold"/>
                                        <p:tgtEl>
                                          <p:spTgt spid="48131">
                                            <p:txEl>
                                              <p:pRg st="2" end="2"/>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91" dur="500" tmFilter="0,0; .5, 1; 1, 1"/>
                                        <p:tgtEl>
                                          <p:spTgt spid="4813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130" grpId="0" autoUpdateAnimBg="0"/>
      <p:bldP spid="48131" grpId="0" build="p"/>
      <p:bldP spid="48131" grpId="1" build="p"/>
    </p:bldLst>
  </p:timing>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8546" name="Rectangle 2"/>
          <p:cNvSpPr>
            <a:spLocks noGrp="1" noRot="1" noChangeArrowheads="1"/>
          </p:cNvSpPr>
          <p:nvPr>
            <p:ph type="title"/>
          </p:nvPr>
        </p:nvSpPr>
        <p:spPr/>
        <p:txBody>
          <a:bodyPr/>
          <a:lstStyle/>
          <a:p>
            <a:pPr eaLnBrk="1" hangingPunct="1"/>
            <a:r>
              <a:rPr lang="zh-TW" altLang="en-US" sz="6600" b="1" smtClean="0">
                <a:solidFill>
                  <a:srgbClr val="FD2C27"/>
                </a:solidFill>
                <a:latin typeface="DFKai-SB" panose="03000509000000000000" pitchFamily="65" charset="-120"/>
                <a:ea typeface="DFKai-SB" panose="03000509000000000000" pitchFamily="65" charset="-120"/>
              </a:rPr>
              <a:t>音響配合</a:t>
            </a:r>
          </a:p>
        </p:txBody>
      </p:sp>
      <p:sp>
        <p:nvSpPr>
          <p:cNvPr id="100355" name="Rectangle 3"/>
          <p:cNvSpPr>
            <a:spLocks noGrp="1" noRot="1" noChangeArrowheads="1"/>
          </p:cNvSpPr>
          <p:nvPr>
            <p:ph idx="1"/>
          </p:nvPr>
        </p:nvSpPr>
        <p:spPr>
          <a:xfrm>
            <a:off x="301625" y="1600200"/>
            <a:ext cx="8540750" cy="4924425"/>
          </a:xfrm>
        </p:spPr>
        <p:txBody>
          <a:bodyPr/>
          <a:lstStyle/>
          <a:p>
            <a:pPr eaLnBrk="1" hangingPunct="1">
              <a:defRPr/>
            </a:pPr>
            <a:r>
              <a:rPr lang="zh-TW" altLang="en-US" sz="3600" dirty="0" smtClean="0">
                <a:latin typeface="DFKai-SB" panose="03000509000000000000" pitchFamily="65" charset="-120"/>
                <a:ea typeface="DFKai-SB" panose="03000509000000000000" pitchFamily="65" charset="-120"/>
              </a:rPr>
              <a:t>音響為</a:t>
            </a:r>
            <a:r>
              <a:rPr lang="zh-TW" altLang="en-US" sz="3600" b="1" dirty="0" smtClean="0">
                <a:latin typeface="DFKai-SB" panose="03000509000000000000" pitchFamily="65" charset="-120"/>
                <a:ea typeface="DFKai-SB" panose="03000509000000000000" pitchFamily="65" charset="-120"/>
              </a:rPr>
              <a:t>加強戲劇的真實感，營造氣氛</a:t>
            </a:r>
            <a:r>
              <a:rPr lang="zh-TW" altLang="en-US" sz="3600" dirty="0" smtClean="0">
                <a:latin typeface="DFKai-SB" panose="03000509000000000000" pitchFamily="65" charset="-120"/>
                <a:ea typeface="DFKai-SB" panose="03000509000000000000" pitchFamily="65" charset="-120"/>
              </a:rPr>
              <a:t>。</a:t>
            </a:r>
          </a:p>
          <a:p>
            <a:pPr eaLnBrk="1" hangingPunct="1">
              <a:defRPr/>
            </a:pPr>
            <a:r>
              <a:rPr lang="zh-TW" altLang="en-US" sz="3600" dirty="0" smtClean="0">
                <a:latin typeface="DFKai-SB" panose="03000509000000000000" pitchFamily="65" charset="-120"/>
                <a:ea typeface="DFKai-SB" panose="03000509000000000000" pitchFamily="65" charset="-120"/>
              </a:rPr>
              <a:t>學校的戲劇演出，透過播音系統，播放音響，十分方便及普遍。</a:t>
            </a:r>
          </a:p>
          <a:p>
            <a:pPr eaLnBrk="1" hangingPunct="1">
              <a:defRPr/>
            </a:pPr>
            <a:r>
              <a:rPr lang="zh-TW" altLang="en-US" sz="3600" dirty="0" smtClean="0">
                <a:latin typeface="DFKai-SB" panose="03000509000000000000" pitchFamily="65" charset="-120"/>
                <a:ea typeface="DFKai-SB" panose="03000509000000000000" pitchFamily="65" charset="-120"/>
              </a:rPr>
              <a:t>音響的設計，要注意真實感如：</a:t>
            </a:r>
          </a:p>
          <a:p>
            <a:pPr algn="ctr" eaLnBrk="1" hangingPunct="1">
              <a:buFont typeface="Wingdings 2" pitchFamily="18" charset="2"/>
              <a:buNone/>
              <a:defRPr/>
            </a:pPr>
            <a:r>
              <a:rPr lang="zh-TW" altLang="en-US" sz="3600" dirty="0" smtClean="0">
                <a:latin typeface="DFKai-SB" panose="03000509000000000000" pitchFamily="65" charset="-120"/>
                <a:ea typeface="DFKai-SB" panose="03000509000000000000" pitchFamily="65" charset="-120"/>
              </a:rPr>
              <a:t>風聲、雨聲、雷聲、昆蟲叫聲等</a:t>
            </a:r>
          </a:p>
          <a:p>
            <a:pPr eaLnBrk="1" hangingPunct="1">
              <a:defRPr/>
            </a:pPr>
            <a:r>
              <a:rPr lang="zh-TW" altLang="en-US" sz="3600" dirty="0" smtClean="0">
                <a:latin typeface="DFKai-SB" panose="03000509000000000000" pitchFamily="65" charset="-120"/>
                <a:ea typeface="DFKai-SB" panose="03000509000000000000" pitchFamily="65" charset="-120"/>
              </a:rPr>
              <a:t>配合劇情，營造適當的氣氛，加強感染力。</a:t>
            </a:r>
          </a:p>
        </p:txBody>
      </p:sp>
      <p:sp>
        <p:nvSpPr>
          <p:cNvPr id="2" name="Slide Number Placeholder 1"/>
          <p:cNvSpPr>
            <a:spLocks noGrp="1"/>
          </p:cNvSpPr>
          <p:nvPr>
            <p:ph type="sldNum" sz="quarter" idx="12"/>
          </p:nvPr>
        </p:nvSpPr>
        <p:spPr/>
        <p:txBody>
          <a:bodyPr/>
          <a:lstStyle/>
          <a:p>
            <a:pPr>
              <a:defRPr/>
            </a:pPr>
            <a:fld id="{AF37850B-8163-4A23-9DA0-891FF8300DB4}" type="slidenum">
              <a:rPr lang="zh-HK" altLang="en-US" smtClean="0"/>
              <a:pPr>
                <a:defRPr/>
              </a:pPr>
              <a:t>90</a:t>
            </a:fld>
            <a:endParaRPr lang="zh-HK" altLang="en-US"/>
          </a:p>
        </p:txBody>
      </p:sp>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9570" name="Rectangle 2"/>
          <p:cNvSpPr>
            <a:spLocks noGrp="1" noRot="1" noChangeArrowheads="1"/>
          </p:cNvSpPr>
          <p:nvPr>
            <p:ph type="title"/>
          </p:nvPr>
        </p:nvSpPr>
        <p:spPr/>
        <p:txBody>
          <a:bodyPr/>
          <a:lstStyle/>
          <a:p>
            <a:pPr eaLnBrk="1" hangingPunct="1"/>
            <a:r>
              <a:rPr lang="zh-TW" altLang="en-US" sz="6600" b="1" smtClean="0">
                <a:solidFill>
                  <a:srgbClr val="FD2C27"/>
                </a:solidFill>
                <a:latin typeface="DFKai-SB" panose="03000509000000000000" pitchFamily="65" charset="-120"/>
                <a:ea typeface="DFKai-SB" panose="03000509000000000000" pitchFamily="65" charset="-120"/>
              </a:rPr>
              <a:t>燈光設計</a:t>
            </a:r>
          </a:p>
        </p:txBody>
      </p:sp>
      <p:sp>
        <p:nvSpPr>
          <p:cNvPr id="109571" name="Rectangle 3"/>
          <p:cNvSpPr>
            <a:spLocks noGrp="1" noRot="1" noChangeArrowheads="1"/>
          </p:cNvSpPr>
          <p:nvPr>
            <p:ph idx="1"/>
          </p:nvPr>
        </p:nvSpPr>
        <p:spPr>
          <a:xfrm>
            <a:off x="250825" y="1752600"/>
            <a:ext cx="8642350" cy="4845050"/>
          </a:xfrm>
        </p:spPr>
        <p:txBody>
          <a:bodyPr/>
          <a:lstStyle/>
          <a:p>
            <a:pPr eaLnBrk="1" hangingPunct="1"/>
            <a:r>
              <a:rPr lang="zh-TW" altLang="en-US" sz="3600" b="1" smtClean="0">
                <a:latin typeface="DFKai-SB" panose="03000509000000000000" pitchFamily="65" charset="-120"/>
                <a:ea typeface="DFKai-SB" panose="03000509000000000000" pitchFamily="65" charset="-120"/>
              </a:rPr>
              <a:t>燈光設計有助表達時間</a:t>
            </a:r>
            <a:r>
              <a:rPr lang="zh-TW" altLang="en-US" sz="3600" smtClean="0">
                <a:latin typeface="DFKai-SB" panose="03000509000000000000" pitchFamily="65" charset="-120"/>
                <a:ea typeface="DFKai-SB" panose="03000509000000000000" pitchFamily="65" charset="-120"/>
              </a:rPr>
              <a:t>（如白天與晚上）、引領觀眾</a:t>
            </a:r>
            <a:r>
              <a:rPr lang="zh-TW" altLang="en-US" sz="3600" b="1" smtClean="0">
                <a:latin typeface="DFKai-SB" panose="03000509000000000000" pitchFamily="65" charset="-120"/>
                <a:ea typeface="DFKai-SB" panose="03000509000000000000" pitchFamily="65" charset="-120"/>
              </a:rPr>
              <a:t>注視人物</a:t>
            </a:r>
            <a:r>
              <a:rPr lang="zh-TW" altLang="en-US" sz="3600" smtClean="0">
                <a:latin typeface="DFKai-SB" panose="03000509000000000000" pitchFamily="65" charset="-120"/>
                <a:ea typeface="DFKai-SB" panose="03000509000000000000" pitchFamily="65" charset="-120"/>
              </a:rPr>
              <a:t>（有時燈光會集中於某演員的身上或臉上）、</a:t>
            </a:r>
            <a:r>
              <a:rPr lang="zh-TW" altLang="en-US" sz="3600" b="1" smtClean="0">
                <a:latin typeface="DFKai-SB" panose="03000509000000000000" pitchFamily="65" charset="-120"/>
                <a:ea typeface="DFKai-SB" panose="03000509000000000000" pitchFamily="65" charset="-120"/>
              </a:rPr>
              <a:t>營造氣氛</a:t>
            </a:r>
            <a:r>
              <a:rPr lang="zh-TW" altLang="en-US" sz="3600" smtClean="0">
                <a:latin typeface="DFKai-SB" panose="03000509000000000000" pitchFamily="65" charset="-120"/>
                <a:ea typeface="DFKai-SB" panose="03000509000000000000" pitchFamily="65" charset="-120"/>
              </a:rPr>
              <a:t>（營造熱鬧、冷清、恐怖效果）等作用。</a:t>
            </a:r>
          </a:p>
          <a:p>
            <a:pPr eaLnBrk="1" hangingPunct="1"/>
            <a:r>
              <a:rPr lang="zh-TW" altLang="en-US" sz="3600" smtClean="0">
                <a:latin typeface="DFKai-SB" panose="03000509000000000000" pitchFamily="65" charset="-120"/>
                <a:ea typeface="DFKai-SB" panose="03000509000000000000" pitchFamily="65" charset="-120"/>
              </a:rPr>
              <a:t>在</a:t>
            </a:r>
            <a:r>
              <a:rPr lang="zh-TW" altLang="en-US" sz="3600" b="1" smtClean="0">
                <a:latin typeface="DFKai-SB" panose="03000509000000000000" pitchFamily="65" charset="-120"/>
                <a:ea typeface="DFKai-SB" panose="03000509000000000000" pitchFamily="65" charset="-120"/>
              </a:rPr>
              <a:t>戲劇演出</a:t>
            </a:r>
            <a:r>
              <a:rPr lang="zh-TW" altLang="en-US" sz="3600" smtClean="0">
                <a:latin typeface="DFKai-SB" panose="03000509000000000000" pitchFamily="65" charset="-120"/>
                <a:ea typeface="DFKai-SB" panose="03000509000000000000" pitchFamily="65" charset="-120"/>
              </a:rPr>
              <a:t>中，資源有限，不一定有專業的燈光設備。倘若沒有，</a:t>
            </a:r>
            <a:r>
              <a:rPr lang="zh-TW" altLang="en-US" sz="3600" b="1" smtClean="0">
                <a:latin typeface="DFKai-SB" panose="03000509000000000000" pitchFamily="65" charset="-120"/>
                <a:ea typeface="DFKai-SB" panose="03000509000000000000" pitchFamily="65" charset="-120"/>
              </a:rPr>
              <a:t>只要有足夠的光量，也可以有精彩的演出</a:t>
            </a:r>
            <a:r>
              <a:rPr lang="zh-TW" altLang="en-US" sz="3600" smtClean="0">
                <a:latin typeface="DFKai-SB" panose="03000509000000000000" pitchFamily="65" charset="-120"/>
                <a:ea typeface="DFKai-SB" panose="03000509000000000000" pitchFamily="65" charset="-120"/>
              </a:rPr>
              <a:t>。</a:t>
            </a:r>
          </a:p>
        </p:txBody>
      </p:sp>
      <p:sp>
        <p:nvSpPr>
          <p:cNvPr id="2" name="Slide Number Placeholder 1"/>
          <p:cNvSpPr>
            <a:spLocks noGrp="1"/>
          </p:cNvSpPr>
          <p:nvPr>
            <p:ph type="sldNum" sz="quarter" idx="12"/>
          </p:nvPr>
        </p:nvSpPr>
        <p:spPr/>
        <p:txBody>
          <a:bodyPr/>
          <a:lstStyle/>
          <a:p>
            <a:pPr>
              <a:defRPr/>
            </a:pPr>
            <a:fld id="{AF37850B-8163-4A23-9DA0-891FF8300DB4}" type="slidenum">
              <a:rPr lang="zh-HK" altLang="en-US" smtClean="0"/>
              <a:pPr>
                <a:defRPr/>
              </a:pPr>
              <a:t>91</a:t>
            </a:fld>
            <a:endParaRPr lang="zh-HK" altLang="en-US"/>
          </a:p>
        </p:txBody>
      </p:sp>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10594" name="Picture 4" descr="02_04_ 佈景"/>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p:cNvSpPr>
            <a:spLocks noGrp="1"/>
          </p:cNvSpPr>
          <p:nvPr>
            <p:ph type="sldNum" sz="quarter" idx="12"/>
          </p:nvPr>
        </p:nvSpPr>
        <p:spPr/>
        <p:txBody>
          <a:bodyPr/>
          <a:lstStyle/>
          <a:p>
            <a:pPr>
              <a:defRPr/>
            </a:pPr>
            <a:fld id="{AF37850B-8163-4A23-9DA0-891FF8300DB4}" type="slidenum">
              <a:rPr lang="zh-HK" altLang="en-US" smtClean="0"/>
              <a:pPr>
                <a:defRPr/>
              </a:pPr>
              <a:t>92</a:t>
            </a:fld>
            <a:endParaRPr lang="zh-HK" altLang="en-US"/>
          </a:p>
        </p:txBody>
      </p:sp>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1618" name="Rectangle 2"/>
          <p:cNvSpPr>
            <a:spLocks noGrp="1" noChangeArrowheads="1"/>
          </p:cNvSpPr>
          <p:nvPr>
            <p:ph type="title"/>
          </p:nvPr>
        </p:nvSpPr>
        <p:spPr>
          <a:xfrm>
            <a:off x="301625" y="333375"/>
            <a:ext cx="8540750" cy="1079500"/>
          </a:xfrm>
        </p:spPr>
        <p:txBody>
          <a:bodyPr/>
          <a:lstStyle/>
          <a:p>
            <a:r>
              <a:rPr lang="zh-TW" altLang="en-US" smtClean="0">
                <a:latin typeface="DFKai-SB" panose="03000509000000000000" pitchFamily="65" charset="-120"/>
                <a:ea typeface="DFKai-SB" panose="03000509000000000000" pitchFamily="65" charset="-120"/>
              </a:rPr>
              <a:t>明報</a:t>
            </a:r>
            <a:r>
              <a:rPr lang="en-US" altLang="zh-TW" smtClean="0">
                <a:latin typeface="DFKai-SB" panose="03000509000000000000" pitchFamily="65" charset="-120"/>
                <a:ea typeface="DFKai-SB" panose="03000509000000000000" pitchFamily="65" charset="-120"/>
              </a:rPr>
              <a:t>1989</a:t>
            </a:r>
            <a:r>
              <a:rPr lang="zh-TW" altLang="en-US" smtClean="0">
                <a:latin typeface="DFKai-SB" panose="03000509000000000000" pitchFamily="65" charset="-120"/>
                <a:ea typeface="DFKai-SB" panose="03000509000000000000" pitchFamily="65" charset="-120"/>
              </a:rPr>
              <a:t>年刊登</a:t>
            </a:r>
          </a:p>
        </p:txBody>
      </p:sp>
      <p:sp>
        <p:nvSpPr>
          <p:cNvPr id="111619" name="Rectangle 3"/>
          <p:cNvSpPr>
            <a:spLocks noGrp="1" noChangeArrowheads="1"/>
          </p:cNvSpPr>
          <p:nvPr>
            <p:ph idx="1"/>
          </p:nvPr>
        </p:nvSpPr>
        <p:spPr/>
        <p:txBody>
          <a:bodyPr/>
          <a:lstStyle/>
          <a:p>
            <a:endParaRPr lang="zh-TW" altLang="en-US" smtClean="0">
              <a:latin typeface="DFKai-SB" panose="03000509000000000000" pitchFamily="65" charset="-120"/>
              <a:ea typeface="DFKai-SB" panose="03000509000000000000" pitchFamily="65" charset="-120"/>
            </a:endParaRPr>
          </a:p>
        </p:txBody>
      </p:sp>
      <p:pic>
        <p:nvPicPr>
          <p:cNvPr id="111620" name="Picture 4" descr="05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125538"/>
            <a:ext cx="9144000" cy="566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p:cNvSpPr>
            <a:spLocks noGrp="1"/>
          </p:cNvSpPr>
          <p:nvPr>
            <p:ph type="sldNum" sz="quarter" idx="12"/>
          </p:nvPr>
        </p:nvSpPr>
        <p:spPr/>
        <p:txBody>
          <a:bodyPr/>
          <a:lstStyle/>
          <a:p>
            <a:pPr>
              <a:defRPr/>
            </a:pPr>
            <a:fld id="{AF37850B-8163-4A23-9DA0-891FF8300DB4}" type="slidenum">
              <a:rPr lang="zh-HK" altLang="en-US" smtClean="0"/>
              <a:pPr>
                <a:defRPr/>
              </a:pPr>
              <a:t>93</a:t>
            </a:fld>
            <a:endParaRPr lang="zh-HK" altLang="en-US"/>
          </a:p>
        </p:txBody>
      </p:sp>
    </p:spTree>
  </p:cSld>
  <p:clrMapOvr>
    <a:masterClrMapping/>
  </p:clrMapOvr>
  <p:transition spd="slow" advClick="0" advTm="3000"/>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12642" name="Picture 2" descr="05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188" y="1282700"/>
            <a:ext cx="8139112" cy="557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標題 1"/>
          <p:cNvSpPr>
            <a:spLocks noGrp="1"/>
          </p:cNvSpPr>
          <p:nvPr>
            <p:ph type="title"/>
          </p:nvPr>
        </p:nvSpPr>
        <p:spPr>
          <a:xfrm>
            <a:off x="301625" y="0"/>
            <a:ext cx="8540750" cy="1371600"/>
          </a:xfrm>
        </p:spPr>
        <p:txBody>
          <a:bodyPr/>
          <a:lstStyle/>
          <a:p>
            <a:pPr>
              <a:defRPr/>
            </a:pPr>
            <a:r>
              <a:rPr lang="zh-CN" altLang="en-US" sz="6600" b="1" dirty="0" smtClean="0">
                <a:solidFill>
                  <a:srgbClr val="FF0000"/>
                </a:solidFill>
                <a:effectLst>
                  <a:outerShdw blurRad="38100" dist="38100" dir="2700000" algn="tl">
                    <a:srgbClr val="000000">
                      <a:alpha val="43137"/>
                    </a:srgbClr>
                  </a:outerShdw>
                </a:effectLst>
                <a:latin typeface="DFKai-SB" panose="03000509000000000000" pitchFamily="65" charset="-120"/>
                <a:ea typeface="DFKai-SB" panose="03000509000000000000" pitchFamily="65" charset="-120"/>
              </a:rPr>
              <a:t>為港臺拍攝</a:t>
            </a:r>
            <a:endParaRPr lang="zh-HK" altLang="en-US" sz="6600" b="1" dirty="0">
              <a:solidFill>
                <a:srgbClr val="FF0000"/>
              </a:solidFill>
              <a:effectLst>
                <a:outerShdw blurRad="38100" dist="38100" dir="2700000" algn="tl">
                  <a:srgbClr val="000000">
                    <a:alpha val="43137"/>
                  </a:srgbClr>
                </a:outerShdw>
              </a:effectLst>
              <a:latin typeface="DFKai-SB" panose="03000509000000000000" pitchFamily="65" charset="-120"/>
              <a:ea typeface="DFKai-SB" panose="03000509000000000000" pitchFamily="65" charset="-120"/>
            </a:endParaRPr>
          </a:p>
        </p:txBody>
      </p:sp>
      <p:sp>
        <p:nvSpPr>
          <p:cNvPr id="3" name="Slide Number Placeholder 2"/>
          <p:cNvSpPr>
            <a:spLocks noGrp="1"/>
          </p:cNvSpPr>
          <p:nvPr>
            <p:ph type="sldNum" sz="quarter" idx="12"/>
          </p:nvPr>
        </p:nvSpPr>
        <p:spPr/>
        <p:txBody>
          <a:bodyPr/>
          <a:lstStyle/>
          <a:p>
            <a:pPr>
              <a:defRPr/>
            </a:pPr>
            <a:fld id="{89FAD549-D50F-46ED-AC34-671F036B85DA}" type="slidenum">
              <a:rPr lang="en-US" altLang="zh-TW" smtClean="0"/>
              <a:pPr>
                <a:defRPr/>
              </a:pPr>
              <a:t>94</a:t>
            </a:fld>
            <a:endParaRPr lang="en-US" altLang="zh-TW" dirty="0"/>
          </a:p>
        </p:txBody>
      </p:sp>
    </p:spTree>
  </p:cSld>
  <p:clrMapOvr>
    <a:masterClrMapping/>
  </p:clrMapOvr>
  <p:transition spd="slow" advClick="0" advTm="3000"/>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3666" name="Rectangle 2"/>
          <p:cNvSpPr>
            <a:spLocks noGrp="1" noRot="1" noChangeArrowheads="1"/>
          </p:cNvSpPr>
          <p:nvPr>
            <p:ph type="title"/>
          </p:nvPr>
        </p:nvSpPr>
        <p:spPr/>
        <p:txBody>
          <a:bodyPr/>
          <a:lstStyle/>
          <a:p>
            <a:pPr eaLnBrk="1" hangingPunct="1"/>
            <a:r>
              <a:rPr lang="zh-TW" altLang="en-US" sz="6600" b="1" smtClean="0">
                <a:solidFill>
                  <a:srgbClr val="FD2C27"/>
                </a:solidFill>
                <a:latin typeface="DFKai-SB" panose="03000509000000000000" pitchFamily="65" charset="-120"/>
                <a:ea typeface="DFKai-SB" panose="03000509000000000000" pitchFamily="65" charset="-120"/>
              </a:rPr>
              <a:t>演出</a:t>
            </a:r>
            <a:r>
              <a:rPr lang="zh-CN" altLang="en-US" sz="6600" b="1" smtClean="0">
                <a:solidFill>
                  <a:srgbClr val="FD2C27"/>
                </a:solidFill>
                <a:latin typeface="DFKai-SB" panose="03000509000000000000" pitchFamily="65" charset="-120"/>
                <a:ea typeface="DFKai-SB" panose="03000509000000000000" pitchFamily="65" charset="-120"/>
              </a:rPr>
              <a:t>要素</a:t>
            </a:r>
            <a:endParaRPr lang="zh-TW" altLang="en-US" sz="6600" b="1" smtClean="0">
              <a:solidFill>
                <a:srgbClr val="FD2C27"/>
              </a:solidFill>
              <a:latin typeface="DFKai-SB" panose="03000509000000000000" pitchFamily="65" charset="-120"/>
              <a:ea typeface="DFKai-SB" panose="03000509000000000000" pitchFamily="65" charset="-120"/>
            </a:endParaRPr>
          </a:p>
        </p:txBody>
      </p:sp>
      <p:sp>
        <p:nvSpPr>
          <p:cNvPr id="113667" name="Rectangle 3"/>
          <p:cNvSpPr>
            <a:spLocks noGrp="1" noRot="1" noChangeArrowheads="1"/>
          </p:cNvSpPr>
          <p:nvPr>
            <p:ph idx="1"/>
          </p:nvPr>
        </p:nvSpPr>
        <p:spPr>
          <a:xfrm>
            <a:off x="301625" y="1600200"/>
            <a:ext cx="8540750" cy="4924425"/>
          </a:xfrm>
        </p:spPr>
        <p:txBody>
          <a:bodyPr/>
          <a:lstStyle/>
          <a:p>
            <a:pPr marL="0" indent="0" eaLnBrk="1" hangingPunct="1">
              <a:buFont typeface="Symbol" pitchFamily="18" charset="2"/>
              <a:buNone/>
            </a:pPr>
            <a:r>
              <a:rPr lang="zh-TW" altLang="en-US" sz="3200" smtClean="0">
                <a:latin typeface="DFKai-SB" panose="03000509000000000000" pitchFamily="65" charset="-120"/>
                <a:ea typeface="DFKai-SB" panose="03000509000000000000" pitchFamily="65" charset="-120"/>
              </a:rPr>
              <a:t>要</a:t>
            </a:r>
            <a:r>
              <a:rPr lang="zh-CN" altLang="en-US" sz="3200" smtClean="0">
                <a:latin typeface="DFKai-SB" panose="03000509000000000000" pitchFamily="65" charset="-120"/>
                <a:ea typeface="DFKai-SB" panose="03000509000000000000" pitchFamily="65" charset="-120"/>
              </a:rPr>
              <a:t>想</a:t>
            </a:r>
            <a:r>
              <a:rPr lang="zh-TW" altLang="en-US" sz="3200" smtClean="0">
                <a:latin typeface="DFKai-SB" panose="03000509000000000000" pitchFamily="65" charset="-120"/>
                <a:ea typeface="DFKai-SB" panose="03000509000000000000" pitchFamily="65" charset="-120"/>
              </a:rPr>
              <a:t>有好的演出，除了有一定的</a:t>
            </a:r>
            <a:r>
              <a:rPr lang="zh-TW" altLang="en-US" sz="3200" b="1" smtClean="0">
                <a:solidFill>
                  <a:srgbClr val="FF0000"/>
                </a:solidFill>
                <a:latin typeface="DFKai-SB" panose="03000509000000000000" pitchFamily="65" charset="-120"/>
                <a:ea typeface="DFKai-SB" panose="03000509000000000000" pitchFamily="65" charset="-120"/>
              </a:rPr>
              <a:t>語言表達能力</a:t>
            </a:r>
            <a:r>
              <a:rPr lang="zh-TW" altLang="en-US" sz="3200" smtClean="0">
                <a:solidFill>
                  <a:srgbClr val="FF0000"/>
                </a:solidFill>
                <a:latin typeface="DFKai-SB" panose="03000509000000000000" pitchFamily="65" charset="-120"/>
                <a:ea typeface="DFKai-SB" panose="03000509000000000000" pitchFamily="65" charset="-120"/>
              </a:rPr>
              <a:t>及</a:t>
            </a:r>
            <a:r>
              <a:rPr lang="zh-TW" altLang="en-US" sz="3200" b="1" smtClean="0">
                <a:solidFill>
                  <a:srgbClr val="FF0000"/>
                </a:solidFill>
                <a:latin typeface="DFKai-SB" panose="03000509000000000000" pitchFamily="65" charset="-120"/>
                <a:ea typeface="DFKai-SB" panose="03000509000000000000" pitchFamily="65" charset="-120"/>
              </a:rPr>
              <a:t>演技</a:t>
            </a:r>
            <a:r>
              <a:rPr lang="zh-TW" altLang="en-US" sz="3200" smtClean="0">
                <a:latin typeface="DFKai-SB" panose="03000509000000000000" pitchFamily="65" charset="-120"/>
                <a:ea typeface="DFKai-SB" panose="03000509000000000000" pitchFamily="65" charset="-120"/>
              </a:rPr>
              <a:t>外，更重要的是要</a:t>
            </a:r>
            <a:r>
              <a:rPr lang="zh-TW" altLang="en-US" sz="3200" b="1" smtClean="0">
                <a:solidFill>
                  <a:srgbClr val="FF0000"/>
                </a:solidFill>
                <a:latin typeface="DFKai-SB" panose="03000509000000000000" pitchFamily="65" charset="-120"/>
                <a:ea typeface="DFKai-SB" panose="03000509000000000000" pitchFamily="65" charset="-120"/>
              </a:rPr>
              <a:t>深入分析劇本和角色</a:t>
            </a:r>
            <a:r>
              <a:rPr lang="zh-TW" altLang="en-US" sz="3200" smtClean="0">
                <a:latin typeface="DFKai-SB" panose="03000509000000000000" pitchFamily="65" charset="-120"/>
                <a:ea typeface="DFKai-SB" panose="03000509000000000000" pitchFamily="65" charset="-120"/>
              </a:rPr>
              <a:t>，</a:t>
            </a:r>
            <a:r>
              <a:rPr lang="zh-TW" altLang="en-US" sz="3200" b="1" smtClean="0">
                <a:solidFill>
                  <a:srgbClr val="FF0000"/>
                </a:solidFill>
                <a:latin typeface="DFKai-SB" panose="03000509000000000000" pitchFamily="65" charset="-120"/>
                <a:ea typeface="DFKai-SB" panose="03000509000000000000" pitchFamily="65" charset="-120"/>
              </a:rPr>
              <a:t>瞭解人物之間的關係</a:t>
            </a:r>
            <a:r>
              <a:rPr lang="zh-TW" altLang="en-US" sz="3200" smtClean="0">
                <a:latin typeface="DFKai-SB" panose="03000509000000000000" pitchFamily="65" charset="-120"/>
                <a:ea typeface="DFKai-SB" panose="03000509000000000000" pitchFamily="65" charset="-120"/>
              </a:rPr>
              <a:t>，並與導演保持聯繫及交流，然後經過不斷的排練，始能演活角色。平日生活中多</a:t>
            </a:r>
            <a:r>
              <a:rPr lang="zh-TW" altLang="en-US" sz="3200" b="1" smtClean="0">
                <a:solidFill>
                  <a:srgbClr val="FF0000"/>
                </a:solidFill>
                <a:latin typeface="DFKai-SB" panose="03000509000000000000" pitchFamily="65" charset="-120"/>
                <a:ea typeface="DFKai-SB" panose="03000509000000000000" pitchFamily="65" charset="-120"/>
              </a:rPr>
              <a:t>觀察生活、體會生活、反思生活</a:t>
            </a:r>
            <a:r>
              <a:rPr lang="zh-TW" altLang="en-US" sz="3200" smtClean="0">
                <a:latin typeface="DFKai-SB" panose="03000509000000000000" pitchFamily="65" charset="-120"/>
                <a:ea typeface="DFKai-SB" panose="03000509000000000000" pitchFamily="65" charset="-120"/>
              </a:rPr>
              <a:t>，更是演好戲的重要因素。</a:t>
            </a:r>
            <a:r>
              <a:rPr lang="zh-CN" altLang="en-US" sz="3200" b="1" smtClean="0">
                <a:solidFill>
                  <a:srgbClr val="FF0000"/>
                </a:solidFill>
                <a:latin typeface="DFKai-SB" panose="03000509000000000000" pitchFamily="65" charset="-120"/>
                <a:ea typeface="DFKai-SB" panose="03000509000000000000" pitchFamily="65" charset="-120"/>
              </a:rPr>
              <a:t>更重要是心中有觀眾</a:t>
            </a:r>
            <a:endParaRPr lang="zh-TW" altLang="en-US" sz="3200" b="1" smtClean="0">
              <a:solidFill>
                <a:srgbClr val="FF0000"/>
              </a:solidFill>
              <a:latin typeface="DFKai-SB" panose="03000509000000000000" pitchFamily="65" charset="-120"/>
              <a:ea typeface="DFKai-SB" panose="03000509000000000000" pitchFamily="65" charset="-120"/>
            </a:endParaRPr>
          </a:p>
          <a:p>
            <a:pPr marL="0" indent="0" eaLnBrk="1" hangingPunct="1">
              <a:buFont typeface="Symbol" pitchFamily="18" charset="2"/>
              <a:buNone/>
            </a:pPr>
            <a:r>
              <a:rPr lang="zh-TW" altLang="en-US" sz="3200" smtClean="0">
                <a:latin typeface="DFKai-SB" panose="03000509000000000000" pitchFamily="65" charset="-120"/>
                <a:ea typeface="DFKai-SB" panose="03000509000000000000" pitchFamily="65" charset="-120"/>
              </a:rPr>
              <a:t>須具備以下的</a:t>
            </a:r>
            <a:r>
              <a:rPr lang="zh-TW" altLang="en-US" sz="3200" b="1" smtClean="0">
                <a:solidFill>
                  <a:srgbClr val="FF0000"/>
                </a:solidFill>
                <a:latin typeface="DFKai-SB" panose="03000509000000000000" pitchFamily="65" charset="-120"/>
                <a:ea typeface="DFKai-SB" panose="03000509000000000000" pitchFamily="65" charset="-120"/>
              </a:rPr>
              <a:t>語言表達能力</a:t>
            </a:r>
            <a:r>
              <a:rPr lang="zh-TW" altLang="en-US" sz="3200" smtClean="0">
                <a:latin typeface="DFKai-SB" panose="03000509000000000000" pitchFamily="65" charset="-120"/>
                <a:ea typeface="DFKai-SB" panose="03000509000000000000" pitchFamily="65" charset="-120"/>
              </a:rPr>
              <a:t>：</a:t>
            </a:r>
          </a:p>
          <a:p>
            <a:pPr marL="0" indent="0" eaLnBrk="1" hangingPunct="1">
              <a:buFont typeface="Symbol" pitchFamily="18" charset="2"/>
              <a:buNone/>
            </a:pPr>
            <a:r>
              <a:rPr lang="zh-TW" altLang="en-US" sz="3200" b="1" smtClean="0">
                <a:solidFill>
                  <a:srgbClr val="FF0000"/>
                </a:solidFill>
                <a:latin typeface="DFKai-SB" panose="03000509000000000000" pitchFamily="65" charset="-120"/>
                <a:ea typeface="DFKai-SB" panose="03000509000000000000" pitchFamily="65" charset="-120"/>
              </a:rPr>
              <a:t>             清</a:t>
            </a:r>
            <a:r>
              <a:rPr lang="zh-TW" altLang="en-US" sz="3200" smtClean="0">
                <a:latin typeface="DFKai-SB" panose="03000509000000000000" pitchFamily="65" charset="-120"/>
                <a:ea typeface="DFKai-SB" panose="03000509000000000000" pitchFamily="65" charset="-120"/>
              </a:rPr>
              <a:t>（咬字清楚）、</a:t>
            </a:r>
            <a:r>
              <a:rPr lang="zh-TW" altLang="en-US" sz="3200" b="1" smtClean="0">
                <a:solidFill>
                  <a:srgbClr val="FF0000"/>
                </a:solidFill>
                <a:latin typeface="DFKai-SB" panose="03000509000000000000" pitchFamily="65" charset="-120"/>
                <a:ea typeface="DFKai-SB" panose="03000509000000000000" pitchFamily="65" charset="-120"/>
              </a:rPr>
              <a:t>圓</a:t>
            </a:r>
            <a:r>
              <a:rPr lang="zh-TW" altLang="en-US" sz="3200" smtClean="0">
                <a:latin typeface="DFKai-SB" panose="03000509000000000000" pitchFamily="65" charset="-120"/>
                <a:ea typeface="DFKai-SB" panose="03000509000000000000" pitchFamily="65" charset="-120"/>
              </a:rPr>
              <a:t>（歸韻圓滿）</a:t>
            </a:r>
          </a:p>
          <a:p>
            <a:pPr marL="0" indent="0" eaLnBrk="1" hangingPunct="1">
              <a:buFont typeface="Symbol" pitchFamily="18" charset="2"/>
              <a:buNone/>
            </a:pPr>
            <a:r>
              <a:rPr lang="zh-TW" altLang="en-US" sz="3200" smtClean="0">
                <a:latin typeface="DFKai-SB" panose="03000509000000000000" pitchFamily="65" charset="-120"/>
                <a:ea typeface="DFKai-SB" panose="03000509000000000000" pitchFamily="65" charset="-120"/>
              </a:rPr>
              <a:t>             </a:t>
            </a:r>
            <a:r>
              <a:rPr lang="zh-TW" altLang="en-US" sz="3200" b="1" smtClean="0">
                <a:solidFill>
                  <a:srgbClr val="FF0000"/>
                </a:solidFill>
                <a:latin typeface="DFKai-SB" panose="03000509000000000000" pitchFamily="65" charset="-120"/>
                <a:ea typeface="DFKai-SB" panose="03000509000000000000" pitchFamily="65" charset="-120"/>
              </a:rPr>
              <a:t>純</a:t>
            </a:r>
            <a:r>
              <a:rPr lang="zh-TW" altLang="en-US" sz="3200" smtClean="0">
                <a:latin typeface="DFKai-SB" panose="03000509000000000000" pitchFamily="65" charset="-120"/>
                <a:ea typeface="DFKai-SB" panose="03000509000000000000" pitchFamily="65" charset="-120"/>
              </a:rPr>
              <a:t>（發音純正）、</a:t>
            </a:r>
            <a:r>
              <a:rPr lang="zh-TW" altLang="en-US" sz="3200" b="1" smtClean="0">
                <a:solidFill>
                  <a:srgbClr val="FF0000"/>
                </a:solidFill>
                <a:latin typeface="DFKai-SB" panose="03000509000000000000" pitchFamily="65" charset="-120"/>
                <a:ea typeface="DFKai-SB" panose="03000509000000000000" pitchFamily="65" charset="-120"/>
              </a:rPr>
              <a:t>美</a:t>
            </a:r>
            <a:r>
              <a:rPr lang="zh-TW" altLang="en-US" sz="3200" smtClean="0">
                <a:latin typeface="DFKai-SB" panose="03000509000000000000" pitchFamily="65" charset="-120"/>
                <a:ea typeface="DFKai-SB" panose="03000509000000000000" pitchFamily="65" charset="-120"/>
              </a:rPr>
              <a:t>（音色優美） </a:t>
            </a:r>
          </a:p>
        </p:txBody>
      </p:sp>
      <p:sp>
        <p:nvSpPr>
          <p:cNvPr id="2" name="Slide Number Placeholder 1"/>
          <p:cNvSpPr>
            <a:spLocks noGrp="1"/>
          </p:cNvSpPr>
          <p:nvPr>
            <p:ph type="sldNum" sz="quarter" idx="12"/>
          </p:nvPr>
        </p:nvSpPr>
        <p:spPr/>
        <p:txBody>
          <a:bodyPr/>
          <a:lstStyle/>
          <a:p>
            <a:pPr>
              <a:defRPr/>
            </a:pPr>
            <a:fld id="{AF37850B-8163-4A23-9DA0-891FF8300DB4}" type="slidenum">
              <a:rPr lang="zh-HK" altLang="en-US" smtClean="0"/>
              <a:pPr>
                <a:defRPr/>
              </a:pPr>
              <a:t>95</a:t>
            </a:fld>
            <a:endParaRPr lang="zh-HK" altLang="en-US"/>
          </a:p>
        </p:txBody>
      </p:sp>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標題 2"/>
          <p:cNvSpPr>
            <a:spLocks noGrp="1"/>
          </p:cNvSpPr>
          <p:nvPr>
            <p:ph type="title"/>
          </p:nvPr>
        </p:nvSpPr>
        <p:spPr>
          <a:xfrm>
            <a:off x="52388" y="981075"/>
            <a:ext cx="8970962" cy="4530725"/>
          </a:xfrm>
        </p:spPr>
        <p:txBody>
          <a:bodyPr/>
          <a:lstStyle/>
          <a:p>
            <a:pPr>
              <a:defRPr/>
            </a:pPr>
            <a:r>
              <a:rPr lang="zh-CN" altLang="en-US" sz="7200" b="1" smtClean="0">
                <a:solidFill>
                  <a:srgbClr val="FF0000"/>
                </a:solidFill>
                <a:effectLst>
                  <a:outerShdw blurRad="38100" dist="38100" dir="2700000" algn="tl">
                    <a:srgbClr val="C0C0C0"/>
                  </a:outerShdw>
                </a:effectLst>
                <a:latin typeface="標楷體" pitchFamily="65" charset="-120"/>
                <a:ea typeface="標楷體" pitchFamily="65" charset="-120"/>
              </a:rPr>
              <a:t>為香港電臺輔導演員</a:t>
            </a:r>
            <a:r>
              <a:rPr lang="en-US" altLang="zh-CN" sz="7200" b="1" smtClean="0">
                <a:solidFill>
                  <a:srgbClr val="FF0000"/>
                </a:solidFill>
                <a:effectLst>
                  <a:outerShdw blurRad="38100" dist="38100" dir="2700000" algn="tl">
                    <a:srgbClr val="C0C0C0"/>
                  </a:outerShdw>
                </a:effectLst>
                <a:latin typeface="標楷體" pitchFamily="65" charset="-120"/>
                <a:ea typeface="標楷體" pitchFamily="65" charset="-120"/>
              </a:rPr>
              <a:t/>
            </a:r>
            <a:br>
              <a:rPr lang="en-US" altLang="zh-CN" sz="7200" b="1" smtClean="0">
                <a:solidFill>
                  <a:srgbClr val="FF0000"/>
                </a:solidFill>
                <a:effectLst>
                  <a:outerShdw blurRad="38100" dist="38100" dir="2700000" algn="tl">
                    <a:srgbClr val="C0C0C0"/>
                  </a:outerShdw>
                </a:effectLst>
                <a:latin typeface="標楷體" pitchFamily="65" charset="-120"/>
                <a:ea typeface="標楷體" pitchFamily="65" charset="-120"/>
              </a:rPr>
            </a:br>
            <a:r>
              <a:rPr lang="zh-CN" altLang="en-US" sz="7200" b="1" smtClean="0">
                <a:solidFill>
                  <a:srgbClr val="FF0000"/>
                </a:solidFill>
                <a:effectLst>
                  <a:outerShdw blurRad="38100" dist="38100" dir="2700000" algn="tl">
                    <a:srgbClr val="C0C0C0"/>
                  </a:outerShdw>
                </a:effectLst>
                <a:latin typeface="標楷體" pitchFamily="65" charset="-120"/>
                <a:ea typeface="標楷體" pitchFamily="65" charset="-120"/>
              </a:rPr>
              <a:t>在國內拍攝電視劇</a:t>
            </a:r>
            <a:r>
              <a:rPr lang="en-US" altLang="zh-CN" sz="800" b="1" smtClean="0">
                <a:solidFill>
                  <a:srgbClr val="FF0000"/>
                </a:solidFill>
                <a:effectLst>
                  <a:outerShdw blurRad="38100" dist="38100" dir="2700000" algn="tl">
                    <a:srgbClr val="C0C0C0"/>
                  </a:outerShdw>
                </a:effectLst>
                <a:latin typeface="標楷體" pitchFamily="65" charset="-120"/>
                <a:ea typeface="標楷體" pitchFamily="65" charset="-120"/>
              </a:rPr>
              <a:t/>
            </a:r>
            <a:br>
              <a:rPr lang="en-US" altLang="zh-CN" sz="800" b="1" smtClean="0">
                <a:solidFill>
                  <a:srgbClr val="FF0000"/>
                </a:solidFill>
                <a:effectLst>
                  <a:outerShdw blurRad="38100" dist="38100" dir="2700000" algn="tl">
                    <a:srgbClr val="C0C0C0"/>
                  </a:outerShdw>
                </a:effectLst>
                <a:latin typeface="標楷體" pitchFamily="65" charset="-120"/>
                <a:ea typeface="標楷體" pitchFamily="65" charset="-120"/>
              </a:rPr>
            </a:br>
            <a:r>
              <a:rPr lang="en-US" altLang="zh-CN" sz="5400" b="1" smtClean="0">
                <a:solidFill>
                  <a:srgbClr val="FF0000"/>
                </a:solidFill>
                <a:effectLst>
                  <a:outerShdw blurRad="38100" dist="38100" dir="2700000" algn="tl">
                    <a:srgbClr val="C0C0C0"/>
                  </a:outerShdw>
                </a:effectLst>
                <a:cs typeface="华文新魏"/>
              </a:rPr>
              <a:t/>
            </a:r>
            <a:br>
              <a:rPr lang="en-US" altLang="zh-CN" sz="5400" b="1" smtClean="0">
                <a:solidFill>
                  <a:srgbClr val="FF0000"/>
                </a:solidFill>
                <a:effectLst>
                  <a:outerShdw blurRad="38100" dist="38100" dir="2700000" algn="tl">
                    <a:srgbClr val="C0C0C0"/>
                  </a:outerShdw>
                </a:effectLst>
                <a:cs typeface="华文新魏"/>
              </a:rPr>
            </a:br>
            <a:r>
              <a:rPr lang="zh-CN" altLang="en-US" sz="6600" b="1" smtClean="0">
                <a:solidFill>
                  <a:srgbClr val="FF0000"/>
                </a:solidFill>
                <a:effectLst>
                  <a:outerShdw blurRad="38100" dist="38100" dir="2700000" algn="tl">
                    <a:srgbClr val="C0C0C0"/>
                  </a:outerShdw>
                </a:effectLst>
                <a:latin typeface="標楷體" pitchFamily="65" charset="-120"/>
                <a:ea typeface="標楷體" pitchFamily="65" charset="-120"/>
              </a:rPr>
              <a:t>要學會尋找合適的場景</a:t>
            </a:r>
            <a:endParaRPr lang="zh-HK" altLang="en-US" sz="6600" b="1" smtClean="0">
              <a:solidFill>
                <a:srgbClr val="FF0000"/>
              </a:solidFill>
              <a:effectLst>
                <a:outerShdw blurRad="38100" dist="38100" dir="2700000" algn="tl">
                  <a:srgbClr val="C0C0C0"/>
                </a:outerShdw>
              </a:effectLst>
              <a:latin typeface="標楷體" pitchFamily="65" charset="-120"/>
            </a:endParaRPr>
          </a:p>
        </p:txBody>
      </p:sp>
      <p:sp>
        <p:nvSpPr>
          <p:cNvPr id="2" name="Slide Number Placeholder 1"/>
          <p:cNvSpPr>
            <a:spLocks noGrp="1"/>
          </p:cNvSpPr>
          <p:nvPr>
            <p:ph type="sldNum" sz="quarter" idx="12"/>
          </p:nvPr>
        </p:nvSpPr>
        <p:spPr/>
        <p:txBody>
          <a:bodyPr/>
          <a:lstStyle/>
          <a:p>
            <a:pPr>
              <a:defRPr/>
            </a:pPr>
            <a:fld id="{AF37850B-8163-4A23-9DA0-891FF8300DB4}" type="slidenum">
              <a:rPr lang="zh-HK" altLang="en-US" smtClean="0"/>
              <a:pPr>
                <a:defRPr/>
              </a:pPr>
              <a:t>96</a:t>
            </a:fld>
            <a:endParaRPr lang="zh-HK" altLang="en-US"/>
          </a:p>
        </p:txBody>
      </p:sp>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15714" name="Picture 2" descr="05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47650"/>
            <a:ext cx="9144000" cy="6362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p:cNvSpPr>
            <a:spLocks noGrp="1"/>
          </p:cNvSpPr>
          <p:nvPr>
            <p:ph type="sldNum" sz="quarter" idx="12"/>
          </p:nvPr>
        </p:nvSpPr>
        <p:spPr/>
        <p:txBody>
          <a:bodyPr/>
          <a:lstStyle/>
          <a:p>
            <a:pPr>
              <a:defRPr/>
            </a:pPr>
            <a:fld id="{AF37850B-8163-4A23-9DA0-891FF8300DB4}" type="slidenum">
              <a:rPr lang="zh-HK" altLang="en-US" smtClean="0"/>
              <a:pPr>
                <a:defRPr/>
              </a:pPr>
              <a:t>97</a:t>
            </a:fld>
            <a:endParaRPr lang="zh-HK" altLang="en-US"/>
          </a:p>
        </p:txBody>
      </p:sp>
    </p:spTree>
  </p:cSld>
  <p:clrMapOvr>
    <a:masterClrMapping/>
  </p:clrMapOvr>
  <p:transition spd="slow" advClick="0" advTm="3000"/>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16738" name="Picture 2" descr="05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73088"/>
            <a:ext cx="9144000" cy="5713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p:cNvSpPr>
            <a:spLocks noGrp="1"/>
          </p:cNvSpPr>
          <p:nvPr>
            <p:ph type="sldNum" sz="quarter" idx="12"/>
          </p:nvPr>
        </p:nvSpPr>
        <p:spPr/>
        <p:txBody>
          <a:bodyPr/>
          <a:lstStyle/>
          <a:p>
            <a:pPr>
              <a:defRPr/>
            </a:pPr>
            <a:fld id="{AF37850B-8163-4A23-9DA0-891FF8300DB4}" type="slidenum">
              <a:rPr lang="zh-HK" altLang="en-US" smtClean="0"/>
              <a:pPr>
                <a:defRPr/>
              </a:pPr>
              <a:t>98</a:t>
            </a:fld>
            <a:endParaRPr lang="zh-HK" altLang="en-US"/>
          </a:p>
        </p:txBody>
      </p:sp>
    </p:spTree>
  </p:cSld>
  <p:clrMapOvr>
    <a:masterClrMapping/>
  </p:clrMapOvr>
  <p:transition spd="slow" advClick="0" advTm="3000"/>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17762" name="Picture 2" descr="04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338" y="1120775"/>
            <a:ext cx="8228012" cy="5700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標題 4"/>
          <p:cNvSpPr>
            <a:spLocks noGrp="1"/>
          </p:cNvSpPr>
          <p:nvPr>
            <p:ph type="title"/>
          </p:nvPr>
        </p:nvSpPr>
        <p:spPr>
          <a:xfrm>
            <a:off x="301625" y="17463"/>
            <a:ext cx="8540750" cy="1103312"/>
          </a:xfrm>
        </p:spPr>
        <p:txBody>
          <a:bodyPr/>
          <a:lstStyle/>
          <a:p>
            <a:pPr>
              <a:defRPr/>
            </a:pPr>
            <a:r>
              <a:rPr lang="zh-CN" altLang="en-US" sz="6000" b="1" dirty="0" smtClean="0">
                <a:solidFill>
                  <a:srgbClr val="FF0000"/>
                </a:solidFill>
                <a:effectLst>
                  <a:outerShdw blurRad="38100" dist="38100" dir="2700000" algn="tl">
                    <a:srgbClr val="000000">
                      <a:alpha val="43137"/>
                    </a:srgbClr>
                  </a:outerShdw>
                </a:effectLst>
                <a:latin typeface="DFKai-SB" panose="03000509000000000000" pitchFamily="65" charset="-120"/>
                <a:ea typeface="DFKai-SB" panose="03000509000000000000" pitchFamily="65" charset="-120"/>
              </a:rPr>
              <a:t>學會尋找合適場景</a:t>
            </a:r>
            <a:endParaRPr lang="zh-HK" altLang="en-US" sz="6000" b="1" dirty="0">
              <a:solidFill>
                <a:srgbClr val="FF0000"/>
              </a:solidFill>
              <a:effectLst>
                <a:outerShdw blurRad="38100" dist="38100" dir="2700000" algn="tl">
                  <a:srgbClr val="000000">
                    <a:alpha val="43137"/>
                  </a:srgbClr>
                </a:outerShdw>
              </a:effectLst>
              <a:latin typeface="DFKai-SB" panose="03000509000000000000" pitchFamily="65" charset="-120"/>
              <a:ea typeface="DFKai-SB" panose="03000509000000000000" pitchFamily="65" charset="-120"/>
            </a:endParaRPr>
          </a:p>
        </p:txBody>
      </p:sp>
      <p:sp>
        <p:nvSpPr>
          <p:cNvPr id="2" name="Slide Number Placeholder 1"/>
          <p:cNvSpPr>
            <a:spLocks noGrp="1"/>
          </p:cNvSpPr>
          <p:nvPr>
            <p:ph type="sldNum" sz="quarter" idx="12"/>
          </p:nvPr>
        </p:nvSpPr>
        <p:spPr/>
        <p:txBody>
          <a:bodyPr/>
          <a:lstStyle/>
          <a:p>
            <a:pPr>
              <a:defRPr/>
            </a:pPr>
            <a:fld id="{89FAD549-D50F-46ED-AC34-671F036B85DA}" type="slidenum">
              <a:rPr lang="en-US" altLang="zh-TW" smtClean="0"/>
              <a:pPr>
                <a:defRPr/>
              </a:pPr>
              <a:t>99</a:t>
            </a:fld>
            <a:endParaRPr lang="en-US" altLang="zh-TW" dirty="0"/>
          </a:p>
        </p:txBody>
      </p:sp>
    </p:spTree>
  </p:cSld>
  <p:clrMapOvr>
    <a:masterClrMapping/>
  </p:clrMapOvr>
  <p:transition spd="slow" advClick="0" advTm="3000"/>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1222</TotalTime>
  <Words>5511</Words>
  <Application>Microsoft Office PowerPoint</Application>
  <PresentationFormat>On-screen Show (4:3)</PresentationFormat>
  <Paragraphs>862</Paragraphs>
  <Slides>164</Slides>
  <Notes>15</Notes>
  <HiddenSlides>0</HiddenSlides>
  <MMClips>0</MMClips>
  <ScaleCrop>false</ScaleCrop>
  <HeadingPairs>
    <vt:vector size="6" baseType="variant">
      <vt:variant>
        <vt:lpstr>Fonts Used</vt:lpstr>
      </vt:variant>
      <vt:variant>
        <vt:i4>18</vt:i4>
      </vt:variant>
      <vt:variant>
        <vt:lpstr>Theme</vt:lpstr>
      </vt:variant>
      <vt:variant>
        <vt:i4>1</vt:i4>
      </vt:variant>
      <vt:variant>
        <vt:lpstr>Slide Titles</vt:lpstr>
      </vt:variant>
      <vt:variant>
        <vt:i4>164</vt:i4>
      </vt:variant>
    </vt:vector>
  </HeadingPairs>
  <TitlesOfParts>
    <vt:vector size="183" baseType="lpstr">
      <vt:lpstr>Candara</vt:lpstr>
      <vt:lpstr>新細明體</vt:lpstr>
      <vt:lpstr>Arial</vt:lpstr>
      <vt:lpstr>標楷體</vt:lpstr>
      <vt:lpstr>Symbol</vt:lpstr>
      <vt:lpstr>Calibri</vt:lpstr>
      <vt:lpstr>Times New Roman</vt:lpstr>
      <vt:lpstr>华文楷体</vt:lpstr>
      <vt:lpstr>Arial Unicode MS</vt:lpstr>
      <vt:lpstr>MingLiU</vt:lpstr>
      <vt:lpstr>Wingdings 2</vt:lpstr>
      <vt:lpstr>Microsoft YaHei UI</vt:lpstr>
      <vt:lpstr>华文新魏</vt:lpstr>
      <vt:lpstr>Wingdings</vt:lpstr>
      <vt:lpstr>Tahoma</vt:lpstr>
      <vt:lpstr>Yukon</vt:lpstr>
      <vt:lpstr>MingLiU_HKSCS</vt:lpstr>
      <vt:lpstr>Georgia</vt:lpstr>
      <vt:lpstr>Office Theme</vt:lpstr>
      <vt:lpstr>「戲劇夢飛行」 學生普通話戲劇推廣大使培育計劃 專題培訓講座（二） （2017年12月9日）</vt:lpstr>
      <vt:lpstr>專題培訓講座 普通話發音及說話技巧</vt:lpstr>
      <vt:lpstr>PowerPoint Presentation</vt:lpstr>
      <vt:lpstr>佩服理工專上學院精神！</vt:lpstr>
      <vt:lpstr>《戲劇夢飛行》正如我人生</vt:lpstr>
      <vt:lpstr>戲劇首先要進行 語言訓練</vt:lpstr>
      <vt:lpstr>  語言表達技巧 </vt:lpstr>
      <vt:lpstr>語言表達的技巧</vt:lpstr>
      <vt:lpstr>語言應用</vt:lpstr>
      <vt:lpstr>    語言技巧與作用</vt:lpstr>
      <vt:lpstr>語言表達的外部技巧</vt:lpstr>
      <vt:lpstr>首先要訓練</vt:lpstr>
      <vt:lpstr>氣息控制與發聲</vt:lpstr>
      <vt:lpstr>胸腹聯合呼吸</vt:lpstr>
      <vt:lpstr>控制氣息練習</vt:lpstr>
      <vt:lpstr>共鳴控制</vt:lpstr>
      <vt:lpstr>吐字歸音訓練</vt:lpstr>
      <vt:lpstr>吐字歸音「棗核型」</vt:lpstr>
      <vt:lpstr>口形練習</vt:lpstr>
      <vt:lpstr>口型與氣息運用</vt:lpstr>
      <vt:lpstr>鵝過河</vt:lpstr>
      <vt:lpstr>偷氣、換氣（小放牛）</vt:lpstr>
      <vt:lpstr>四與十（一口氣一句）</vt:lpstr>
      <vt:lpstr>重音練習  燉凍豆腐</vt:lpstr>
      <vt:lpstr>PowerPoint Presentation</vt:lpstr>
      <vt:lpstr>讀拼音    Shēng rì</vt:lpstr>
      <vt:lpstr>Shēng rì 生日</vt:lpstr>
      <vt:lpstr>活動.百萬富翁</vt:lpstr>
      <vt:lpstr>漢語拼音</vt:lpstr>
      <vt:lpstr>打擾</vt:lpstr>
      <vt:lpstr>紡織</vt:lpstr>
      <vt:lpstr>外婆</vt:lpstr>
      <vt:lpstr>提倡</vt:lpstr>
      <vt:lpstr>遍佈</vt:lpstr>
      <vt:lpstr>shègōng</vt:lpstr>
      <vt:lpstr>gèxìng</vt:lpstr>
      <vt:lpstr>Bĭyù</vt:lpstr>
      <vt:lpstr>shùbèi</vt:lpstr>
      <vt:lpstr>Xuéxiào</vt:lpstr>
      <vt:lpstr>Jiāzhèng</vt:lpstr>
      <vt:lpstr>吐字正音訓練口訣</vt:lpstr>
      <vt:lpstr>語言表達的內部技巧</vt:lpstr>
      <vt:lpstr>語言的準備　</vt:lpstr>
      <vt:lpstr>情境</vt:lpstr>
      <vt:lpstr>真</vt:lpstr>
      <vt:lpstr>PowerPoint Presentation</vt:lpstr>
      <vt:lpstr> 戲劇表演訓練</vt:lpstr>
      <vt:lpstr>前言 </vt:lpstr>
      <vt:lpstr>戲劇四元素</vt:lpstr>
      <vt:lpstr>戲劇表演形式</vt:lpstr>
      <vt:lpstr>戲劇訓練的目的</vt:lpstr>
      <vt:lpstr>戲劇活動目的</vt:lpstr>
      <vt:lpstr>PowerPoint Presentation</vt:lpstr>
      <vt:lpstr>生活中表情達意,  與人溝通  學會表達至關緊要。</vt:lpstr>
      <vt:lpstr>戲劇活動方法</vt:lpstr>
      <vt:lpstr>熱身活動(一) 觀察活動</vt:lpstr>
      <vt:lpstr>熱身活動(二) 互相信任活動</vt:lpstr>
      <vt:lpstr>想像力訓練方法</vt:lpstr>
      <vt:lpstr> 話劇活動優勢   </vt:lpstr>
      <vt:lpstr>劇本的編寫</vt:lpstr>
      <vt:lpstr> 話劇表演的基本要點</vt:lpstr>
      <vt:lpstr>首先要分析劇本</vt:lpstr>
      <vt:lpstr>表演的要素</vt:lpstr>
      <vt:lpstr>身體語言</vt:lpstr>
      <vt:lpstr>戲劇表演 </vt:lpstr>
      <vt:lpstr>形象設計</vt:lpstr>
      <vt:lpstr>上海戲劇學院預科-白毛女</vt:lpstr>
      <vt:lpstr>PowerPoint Presentation</vt:lpstr>
      <vt:lpstr>PowerPoint Presentation</vt:lpstr>
      <vt:lpstr>威 尼 斯 商 人 中 娜 麗 莎</vt:lpstr>
      <vt:lpstr>PowerPoint Presentation</vt:lpstr>
      <vt:lpstr>紅鼻子老闆娘</vt:lpstr>
      <vt:lpstr>PowerPoint Presentation</vt:lpstr>
      <vt:lpstr>角色扮演</vt:lpstr>
      <vt:lpstr>角色扮演的目的</vt:lpstr>
      <vt:lpstr>人物造型</vt:lpstr>
      <vt:lpstr>PowerPoint Presentation</vt:lpstr>
      <vt:lpstr>PowerPoint Presentation</vt:lpstr>
      <vt:lpstr>“青松嶺”中的小鎖子</vt:lpstr>
      <vt:lpstr>佈景設計</vt:lpstr>
      <vt:lpstr>PowerPoint Presentation</vt:lpstr>
      <vt:lpstr>PowerPoint Presentation</vt:lpstr>
      <vt:lpstr>PowerPoint Presentation</vt:lpstr>
      <vt:lpstr>PowerPoint Presentation</vt:lpstr>
      <vt:lpstr>道具應用</vt:lpstr>
      <vt:lpstr>PowerPoint Presentation</vt:lpstr>
      <vt:lpstr>PowerPoint Presentation</vt:lpstr>
      <vt:lpstr>話劇 讓 青 春 更 美 麗</vt:lpstr>
      <vt:lpstr>PowerPoint Presentation</vt:lpstr>
      <vt:lpstr>音響配合</vt:lpstr>
      <vt:lpstr>燈光設計</vt:lpstr>
      <vt:lpstr>PowerPoint Presentation</vt:lpstr>
      <vt:lpstr>明報1989年刊登</vt:lpstr>
      <vt:lpstr>為港臺拍攝</vt:lpstr>
      <vt:lpstr>演出要素</vt:lpstr>
      <vt:lpstr>為香港電臺輔導演員 在國內拍攝電視劇  要學會尋找合適的場景</vt:lpstr>
      <vt:lpstr>PowerPoint Presentation</vt:lpstr>
      <vt:lpstr>PowerPoint Presentation</vt:lpstr>
      <vt:lpstr>學會尋找合適場景</vt:lpstr>
      <vt:lpstr>PowerPoint Presentation</vt:lpstr>
      <vt:lpstr>PowerPoint Presentation</vt:lpstr>
      <vt:lpstr>PowerPoint Presentation</vt:lpstr>
      <vt:lpstr>戲劇表演練習活動 </vt:lpstr>
      <vt:lpstr>小品演繹</vt:lpstr>
      <vt:lpstr>小品創作</vt:lpstr>
      <vt:lpstr>表達時的態勢語運用</vt:lpstr>
      <vt:lpstr>戲劇創作</vt:lpstr>
      <vt:lpstr>分組活動（一）</vt:lpstr>
      <vt:lpstr>自選情境</vt:lpstr>
      <vt:lpstr>分組活動</vt:lpstr>
      <vt:lpstr>嘴的抗議 </vt:lpstr>
      <vt:lpstr>守望相助</vt:lpstr>
      <vt:lpstr>愚公移山</vt:lpstr>
      <vt:lpstr>專題培訓講座 中國傳統戲劇</vt:lpstr>
      <vt:lpstr>從戲曲到崑曲</vt:lpstr>
      <vt:lpstr>從戲曲到崑曲</vt:lpstr>
      <vt:lpstr>PowerPoint Presentation</vt:lpstr>
      <vt:lpstr>源出崑山</vt:lpstr>
      <vt:lpstr>PowerPoint Presentation</vt:lpstr>
      <vt:lpstr>PowerPoint Presentation</vt:lpstr>
      <vt:lpstr>文人雅唱</vt:lpstr>
      <vt:lpstr>文人雅唱</vt:lpstr>
      <vt:lpstr>文人雅唱</vt:lpstr>
      <vt:lpstr>文人雅唱</vt:lpstr>
      <vt:lpstr>散曲劇曲</vt:lpstr>
      <vt:lpstr>PowerPoint Presentation</vt:lpstr>
      <vt:lpstr>戲場名劇</vt:lpstr>
      <vt:lpstr>戲場名劇</vt:lpstr>
      <vt:lpstr>戲場名劇</vt:lpstr>
      <vt:lpstr>崑曲行當</vt:lpstr>
      <vt:lpstr> 崑曲行當</vt:lpstr>
      <vt:lpstr>PowerPoint Presentation</vt:lpstr>
      <vt:lpstr>崑曲表演藝術</vt:lpstr>
      <vt:lpstr>雅部正聲</vt:lpstr>
      <vt:lpstr>PowerPoint Presentation</vt:lpstr>
      <vt:lpstr>雅部正聲</vt:lpstr>
      <vt:lpstr>雅部正聲</vt:lpstr>
      <vt:lpstr>薪火相傳</vt:lpstr>
      <vt:lpstr>薪火相傳</vt:lpstr>
      <vt:lpstr>崑曲與中華文化</vt:lpstr>
      <vt:lpstr>PowerPoint Presentation</vt:lpstr>
      <vt:lpstr>PowerPoint Presentation</vt:lpstr>
      <vt:lpstr>傳統與現代</vt:lpstr>
      <vt:lpstr>PowerPoint Presentation</vt:lpstr>
      <vt:lpstr>PowerPoint Presentation</vt:lpstr>
      <vt:lpstr>PowerPoint Presentation</vt:lpstr>
      <vt:lpstr>PowerPoint Presentation</vt:lpstr>
      <vt:lpstr>傳統與現代</vt:lpstr>
      <vt:lpstr>傳統與現代</vt:lpstr>
      <vt:lpstr>PowerPoint Presentation</vt:lpstr>
      <vt:lpstr>文化復興？</vt:lpstr>
      <vt:lpstr>生活中的崑曲</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戲劇夢飛行 學生普通話戲劇推廣大使培育計劃</dc:title>
  <dc:creator>U</dc:creator>
  <cp:lastModifiedBy>Macro Au [HKCC]</cp:lastModifiedBy>
  <cp:revision>117</cp:revision>
  <cp:lastPrinted>2017-12-07T07:26:19Z</cp:lastPrinted>
  <dcterms:created xsi:type="dcterms:W3CDTF">2017-10-24T10:21:40Z</dcterms:created>
  <dcterms:modified xsi:type="dcterms:W3CDTF">2017-12-07T07:28:21Z</dcterms:modified>
</cp:coreProperties>
</file>